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E2F29-313D-45B2-AB05-6957D5C32176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D5154-3170-45E8-850C-D5157A1C8F56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6 </a:t>
            </a:r>
            <a:r>
              <a:rPr lang="en-US" dirty="0" err="1" smtClean="0"/>
              <a:t>Razões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fazer</a:t>
            </a:r>
            <a:r>
              <a:rPr lang="en-US" dirty="0" smtClean="0"/>
              <a:t> um </a:t>
            </a:r>
            <a:r>
              <a:rPr lang="en-US" dirty="0" err="1" smtClean="0"/>
              <a:t>excelente</a:t>
            </a:r>
            <a:r>
              <a:rPr lang="en-US" dirty="0" smtClean="0"/>
              <a:t> </a:t>
            </a:r>
            <a:r>
              <a:rPr lang="en-US" dirty="0" err="1" smtClean="0"/>
              <a:t>artigo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Serve de </a:t>
            </a:r>
            <a:r>
              <a:rPr lang="en-US" dirty="0" err="1" smtClean="0"/>
              <a:t>preparação</a:t>
            </a:r>
            <a:r>
              <a:rPr lang="en-US" dirty="0" smtClean="0"/>
              <a:t> do </a:t>
            </a:r>
            <a:r>
              <a:rPr lang="en-US" dirty="0" err="1" smtClean="0"/>
              <a:t>aluno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o TCC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Enriquece</a:t>
            </a:r>
            <a:r>
              <a:rPr lang="en-US" dirty="0" smtClean="0"/>
              <a:t> o CV do </a:t>
            </a:r>
            <a:r>
              <a:rPr lang="en-US" dirty="0" err="1" smtClean="0"/>
              <a:t>aluno</a:t>
            </a:r>
            <a:r>
              <a:rPr lang="en-US" dirty="0" smtClean="0"/>
              <a:t> </a:t>
            </a:r>
            <a:r>
              <a:rPr lang="en-US" dirty="0" err="1" smtClean="0"/>
              <a:t>caso</a:t>
            </a:r>
            <a:r>
              <a:rPr lang="en-US" dirty="0" smtClean="0"/>
              <a:t> o </a:t>
            </a:r>
            <a:r>
              <a:rPr lang="en-US" dirty="0" err="1" smtClean="0"/>
              <a:t>artigo</a:t>
            </a:r>
            <a:r>
              <a:rPr lang="en-US" dirty="0" smtClean="0"/>
              <a:t>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aprovado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algum</a:t>
            </a:r>
            <a:r>
              <a:rPr lang="en-US" dirty="0" smtClean="0"/>
              <a:t> </a:t>
            </a:r>
            <a:r>
              <a:rPr lang="en-US" dirty="0" err="1" smtClean="0"/>
              <a:t>congresso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Os </a:t>
            </a:r>
            <a:r>
              <a:rPr lang="en-US" dirty="0" err="1" smtClean="0"/>
              <a:t>melhores</a:t>
            </a:r>
            <a:r>
              <a:rPr lang="en-US" dirty="0" smtClean="0"/>
              <a:t> </a:t>
            </a:r>
            <a:r>
              <a:rPr lang="en-US" dirty="0" err="1" smtClean="0"/>
              <a:t>artigos</a:t>
            </a:r>
            <a:r>
              <a:rPr lang="en-US" dirty="0" smtClean="0"/>
              <a:t> </a:t>
            </a:r>
            <a:r>
              <a:rPr lang="en-US" dirty="0" err="1" smtClean="0"/>
              <a:t>serão</a:t>
            </a:r>
            <a:r>
              <a:rPr lang="en-US" dirty="0" smtClean="0"/>
              <a:t> </a:t>
            </a:r>
            <a:r>
              <a:rPr lang="en-US" dirty="0" err="1" smtClean="0"/>
              <a:t>enviados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congressos</a:t>
            </a:r>
            <a:r>
              <a:rPr lang="en-US" dirty="0" smtClean="0"/>
              <a:t> </a:t>
            </a:r>
            <a:r>
              <a:rPr lang="en-US" dirty="0" err="1" smtClean="0"/>
              <a:t>nacionais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área</a:t>
            </a:r>
            <a:r>
              <a:rPr lang="en-US" dirty="0" smtClean="0"/>
              <a:t> e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alunos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aprensentá</a:t>
            </a:r>
            <a:r>
              <a:rPr lang="en-US" dirty="0" smtClean="0"/>
              <a:t>-lo se </a:t>
            </a:r>
            <a:r>
              <a:rPr lang="en-US" dirty="0" err="1" smtClean="0"/>
              <a:t>desejarem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 </a:t>
            </a:r>
            <a:r>
              <a:rPr lang="en-US" dirty="0" err="1" smtClean="0"/>
              <a:t>publicado</a:t>
            </a:r>
            <a:r>
              <a:rPr lang="en-US" dirty="0" smtClean="0"/>
              <a:t>, </a:t>
            </a:r>
            <a:r>
              <a:rPr lang="en-US" dirty="0" err="1" smtClean="0"/>
              <a:t>conta</a:t>
            </a:r>
            <a:r>
              <a:rPr lang="en-US" dirty="0" smtClean="0"/>
              <a:t> </a:t>
            </a:r>
            <a:r>
              <a:rPr lang="en-US" dirty="0" err="1" smtClean="0"/>
              <a:t>pontos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seleção</a:t>
            </a:r>
            <a:r>
              <a:rPr lang="en-US" dirty="0" smtClean="0"/>
              <a:t> </a:t>
            </a:r>
            <a:r>
              <a:rPr lang="en-US" dirty="0" err="1" smtClean="0"/>
              <a:t>caso</a:t>
            </a:r>
            <a:r>
              <a:rPr lang="en-US" dirty="0" smtClean="0"/>
              <a:t> o </a:t>
            </a:r>
            <a:r>
              <a:rPr lang="en-US" dirty="0" err="1" smtClean="0"/>
              <a:t>aluno</a:t>
            </a:r>
            <a:r>
              <a:rPr lang="en-US" dirty="0" smtClean="0"/>
              <a:t> </a:t>
            </a:r>
            <a:r>
              <a:rPr lang="en-US" dirty="0" err="1" smtClean="0"/>
              <a:t>queira</a:t>
            </a:r>
            <a:r>
              <a:rPr lang="en-US" dirty="0" smtClean="0"/>
              <a:t> </a:t>
            </a:r>
            <a:r>
              <a:rPr lang="en-US" dirty="0" err="1" smtClean="0"/>
              <a:t>ingressar</a:t>
            </a:r>
            <a:r>
              <a:rPr lang="en-US" dirty="0" smtClean="0"/>
              <a:t> num </a:t>
            </a:r>
            <a:r>
              <a:rPr lang="en-US" dirty="0" err="1" smtClean="0"/>
              <a:t>curso</a:t>
            </a:r>
            <a:r>
              <a:rPr lang="en-US" dirty="0" smtClean="0"/>
              <a:t> de </a:t>
            </a:r>
            <a:r>
              <a:rPr lang="en-US" dirty="0" err="1" smtClean="0"/>
              <a:t>mestrado</a:t>
            </a:r>
            <a:r>
              <a:rPr lang="en-US" dirty="0" smtClean="0"/>
              <a:t> </a:t>
            </a:r>
            <a:r>
              <a:rPr lang="en-US" dirty="0" err="1" smtClean="0"/>
              <a:t>futuramente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 err="1" smtClean="0"/>
              <a:t>publicação</a:t>
            </a:r>
            <a:r>
              <a:rPr lang="en-US" dirty="0" smtClean="0"/>
              <a:t> de </a:t>
            </a:r>
            <a:r>
              <a:rPr lang="en-US" dirty="0" err="1" smtClean="0"/>
              <a:t>artigos</a:t>
            </a:r>
            <a:r>
              <a:rPr lang="en-US" dirty="0" smtClean="0"/>
              <a:t> </a:t>
            </a:r>
            <a:r>
              <a:rPr lang="en-US" dirty="0" err="1" smtClean="0"/>
              <a:t>pelos</a:t>
            </a:r>
            <a:r>
              <a:rPr lang="en-US" dirty="0" smtClean="0"/>
              <a:t> </a:t>
            </a:r>
            <a:r>
              <a:rPr lang="en-US" dirty="0" err="1" smtClean="0"/>
              <a:t>discentes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disciplinas</a:t>
            </a:r>
            <a:r>
              <a:rPr lang="en-US" dirty="0" smtClean="0"/>
              <a:t> é um dos </a:t>
            </a:r>
            <a:r>
              <a:rPr lang="en-US" dirty="0" err="1" smtClean="0"/>
              <a:t>critérios</a:t>
            </a:r>
            <a:r>
              <a:rPr lang="en-US" dirty="0" smtClean="0"/>
              <a:t> de </a:t>
            </a:r>
            <a:r>
              <a:rPr lang="en-US" dirty="0" err="1" smtClean="0"/>
              <a:t>avaliação</a:t>
            </a:r>
            <a:r>
              <a:rPr lang="en-US" dirty="0" smtClean="0"/>
              <a:t> do MEC dos </a:t>
            </a:r>
            <a:r>
              <a:rPr lang="en-US" dirty="0" err="1" smtClean="0"/>
              <a:t>cursos</a:t>
            </a:r>
            <a:r>
              <a:rPr lang="en-US" dirty="0" smtClean="0"/>
              <a:t> de </a:t>
            </a:r>
            <a:r>
              <a:rPr lang="en-US" dirty="0" err="1" smtClean="0"/>
              <a:t>graduação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Gera </a:t>
            </a:r>
            <a:r>
              <a:rPr lang="en-US" dirty="0" err="1" smtClean="0"/>
              <a:t>aprendizado</a:t>
            </a:r>
            <a:r>
              <a:rPr lang="en-US" dirty="0" smtClean="0"/>
              <a:t>: </a:t>
            </a:r>
            <a:r>
              <a:rPr lang="en-US" dirty="0" err="1" smtClean="0"/>
              <a:t>Teoria</a:t>
            </a:r>
            <a:r>
              <a:rPr lang="en-US" dirty="0" smtClean="0"/>
              <a:t> x </a:t>
            </a:r>
            <a:r>
              <a:rPr lang="en-US" dirty="0" err="1" smtClean="0"/>
              <a:t>aplicação</a:t>
            </a:r>
            <a:r>
              <a:rPr lang="en-US" dirty="0" smtClean="0"/>
              <a:t> </a:t>
            </a:r>
            <a:r>
              <a:rPr lang="en-US" dirty="0" err="1" smtClean="0"/>
              <a:t>Prática</a:t>
            </a:r>
            <a:r>
              <a:rPr lang="en-US" dirty="0" smtClean="0"/>
              <a:t> dos </a:t>
            </a:r>
            <a:r>
              <a:rPr lang="en-US" dirty="0" err="1" smtClean="0"/>
              <a:t>conteúdos</a:t>
            </a:r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91</Words>
  <Application>Microsoft Office PowerPoint</Application>
  <PresentationFormat>Apresentação na tela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6 Razões para fazer um excelente artigo</vt:lpstr>
    </vt:vector>
  </TitlesOfParts>
  <Company>www.therebels.biz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 que fazer um excelente artigo?</dc:title>
  <dc:creator>Usuário</dc:creator>
  <cp:lastModifiedBy>Usuário</cp:lastModifiedBy>
  <cp:revision>2</cp:revision>
  <dcterms:created xsi:type="dcterms:W3CDTF">2012-10-16T08:48:45Z</dcterms:created>
  <dcterms:modified xsi:type="dcterms:W3CDTF">2012-10-16T08:51:02Z</dcterms:modified>
</cp:coreProperties>
</file>