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2" r:id="rId3"/>
    <p:sldId id="257" r:id="rId4"/>
    <p:sldId id="263" r:id="rId5"/>
    <p:sldId id="258" r:id="rId6"/>
    <p:sldId id="259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00"/>
    <a:srgbClr val="0000CC"/>
    <a:srgbClr val="000000"/>
    <a:srgbClr val="FA74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198C75-99A2-410D-A1D1-F387F09D5350}" v="2" dt="2020-08-16T18:48:32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les de Bem" userId="de6fef14009f2cdd" providerId="LiveId" clId="{17198C75-99A2-410D-A1D1-F387F09D5350}"/>
    <pc:docChg chg="modSld">
      <pc:chgData name="Thales de Bem" userId="de6fef14009f2cdd" providerId="LiveId" clId="{17198C75-99A2-410D-A1D1-F387F09D5350}" dt="2020-08-16T18:48:34.205" v="11" actId="113"/>
      <pc:docMkLst>
        <pc:docMk/>
      </pc:docMkLst>
      <pc:sldChg chg="modSp mod">
        <pc:chgData name="Thales de Bem" userId="de6fef14009f2cdd" providerId="LiveId" clId="{17198C75-99A2-410D-A1D1-F387F09D5350}" dt="2020-08-16T18:48:34.205" v="11" actId="113"/>
        <pc:sldMkLst>
          <pc:docMk/>
          <pc:sldMk cId="132715443" sldId="264"/>
        </pc:sldMkLst>
        <pc:spChg chg="mod">
          <ac:chgData name="Thales de Bem" userId="de6fef14009f2cdd" providerId="LiveId" clId="{17198C75-99A2-410D-A1D1-F387F09D5350}" dt="2020-08-16T18:48:34.205" v="11" actId="113"/>
          <ac:spMkLst>
            <pc:docMk/>
            <pc:sldMk cId="132715443" sldId="264"/>
            <ac:spMk id="3" creationId="{C855C473-6CC8-4A88-8063-3B7C2302E7E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image" Target="../media/image9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png"/><Relationship Id="rId1" Type="http://schemas.openxmlformats.org/officeDocument/2006/relationships/image" Target="../media/image9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5D1B55-B1A6-4712-8C98-F5965920644F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5AF603DB-E09F-4555-B6A2-7E8C161F4FFB}">
      <dgm:prSet phldrT="[Texto]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1">
            <a:lum contrast="-29000"/>
          </a:blip>
          <a:stretch>
            <a:fillRect/>
          </a:stretch>
        </a:blipFill>
      </dgm:spPr>
      <dgm:t>
        <a:bodyPr/>
        <a:lstStyle/>
        <a:p>
          <a:r>
            <a:rPr lang="pt-BR" b="1" dirty="0">
              <a:solidFill>
                <a:schemeClr val="bg1"/>
              </a:solidFill>
              <a:latin typeface="Arial Black" pitchFamily="34" charset="0"/>
            </a:rPr>
            <a:t>Saúde</a:t>
          </a:r>
        </a:p>
      </dgm:t>
    </dgm:pt>
    <dgm:pt modelId="{5E8A1E47-AEEE-4403-8F8B-8E1AD7498447}" type="parTrans" cxnId="{58A9370D-3DB3-48B7-9D64-3766FCEB93FC}">
      <dgm:prSet/>
      <dgm:spPr/>
      <dgm:t>
        <a:bodyPr/>
        <a:lstStyle/>
        <a:p>
          <a:endParaRPr lang="pt-BR"/>
        </a:p>
      </dgm:t>
    </dgm:pt>
    <dgm:pt modelId="{A8457555-467D-4320-BD29-ECA046ADAA37}" type="sibTrans" cxnId="{58A9370D-3DB3-48B7-9D64-3766FCEB93FC}">
      <dgm:prSet/>
      <dgm:spPr>
        <a:solidFill>
          <a:srgbClr val="00B050"/>
        </a:solidFill>
        <a:ln w="76200" cmpd="sng">
          <a:solidFill>
            <a:srgbClr val="FA7406"/>
          </a:solidFill>
        </a:ln>
      </dgm:spPr>
      <dgm:t>
        <a:bodyPr/>
        <a:lstStyle/>
        <a:p>
          <a:endParaRPr lang="pt-BR"/>
        </a:p>
      </dgm:t>
    </dgm:pt>
    <dgm:pt modelId="{72F70F0F-A9F3-4BEB-BF7B-D43B6291B511}">
      <dgm:prSet phldrT="[Texto]"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>
        <a:blipFill rotWithShape="0">
          <a:blip xmlns:r="http://schemas.openxmlformats.org/officeDocument/2006/relationships" r:embed="rId2">
            <a:lum contrast="-23000"/>
          </a:blip>
          <a:stretch>
            <a:fillRect/>
          </a:stretch>
        </a:blipFill>
        <a:ln/>
      </dgm:spPr>
      <dgm:t>
        <a:bodyPr/>
        <a:lstStyle/>
        <a:p>
          <a:r>
            <a:rPr lang="pt-BR" b="1" dirty="0">
              <a:solidFill>
                <a:srgbClr val="0000CC"/>
              </a:solidFill>
            </a:rPr>
            <a:t>Segurança</a:t>
          </a:r>
        </a:p>
      </dgm:t>
    </dgm:pt>
    <dgm:pt modelId="{1763D3CB-2AEC-4EE0-A750-E15FED4A664B}" type="parTrans" cxnId="{073C4511-19CD-420E-A7E5-3B1847AD37AE}">
      <dgm:prSet/>
      <dgm:spPr/>
      <dgm:t>
        <a:bodyPr/>
        <a:lstStyle/>
        <a:p>
          <a:endParaRPr lang="pt-BR"/>
        </a:p>
      </dgm:t>
    </dgm:pt>
    <dgm:pt modelId="{4692F4FC-B908-4726-A23B-03F76B7E26D2}" type="sibTrans" cxnId="{073C4511-19CD-420E-A7E5-3B1847AD37AE}">
      <dgm:prSet/>
      <dgm:spPr>
        <a:ln w="76200">
          <a:solidFill>
            <a:srgbClr val="FF0000"/>
          </a:solidFill>
        </a:ln>
      </dgm:spPr>
      <dgm:t>
        <a:bodyPr/>
        <a:lstStyle/>
        <a:p>
          <a:endParaRPr lang="pt-BR"/>
        </a:p>
      </dgm:t>
    </dgm:pt>
    <dgm:pt modelId="{3BD34266-BD0D-4BF4-A5A5-0BA7B5D30FBC}" type="pres">
      <dgm:prSet presAssocID="{D25D1B55-B1A6-4712-8C98-F5965920644F}" presName="cycle" presStyleCnt="0">
        <dgm:presLayoutVars>
          <dgm:dir/>
          <dgm:resizeHandles val="exact"/>
        </dgm:presLayoutVars>
      </dgm:prSet>
      <dgm:spPr/>
    </dgm:pt>
    <dgm:pt modelId="{3B5AC50A-6B69-45E9-B14C-6AA629394A5D}" type="pres">
      <dgm:prSet presAssocID="{5AF603DB-E09F-4555-B6A2-7E8C161F4FFB}" presName="node" presStyleLbl="node1" presStyleIdx="0" presStyleCnt="2">
        <dgm:presLayoutVars>
          <dgm:bulletEnabled val="1"/>
        </dgm:presLayoutVars>
      </dgm:prSet>
      <dgm:spPr/>
    </dgm:pt>
    <dgm:pt modelId="{D09D851C-21DB-453A-9146-21712DB93516}" type="pres">
      <dgm:prSet presAssocID="{5AF603DB-E09F-4555-B6A2-7E8C161F4FFB}" presName="spNode" presStyleCnt="0"/>
      <dgm:spPr/>
    </dgm:pt>
    <dgm:pt modelId="{8C3F7B01-0425-4B46-B0E7-EB53A59209FD}" type="pres">
      <dgm:prSet presAssocID="{A8457555-467D-4320-BD29-ECA046ADAA37}" presName="sibTrans" presStyleLbl="sibTrans1D1" presStyleIdx="0" presStyleCnt="2"/>
      <dgm:spPr/>
    </dgm:pt>
    <dgm:pt modelId="{7E830A9B-8CE3-4D4D-9DE5-07E4ED4B23CE}" type="pres">
      <dgm:prSet presAssocID="{72F70F0F-A9F3-4BEB-BF7B-D43B6291B511}" presName="node" presStyleLbl="node1" presStyleIdx="1" presStyleCnt="2">
        <dgm:presLayoutVars>
          <dgm:bulletEnabled val="1"/>
        </dgm:presLayoutVars>
      </dgm:prSet>
      <dgm:spPr/>
    </dgm:pt>
    <dgm:pt modelId="{AA2E2533-5DED-4AC9-81B1-774692F6686E}" type="pres">
      <dgm:prSet presAssocID="{72F70F0F-A9F3-4BEB-BF7B-D43B6291B511}" presName="spNode" presStyleCnt="0"/>
      <dgm:spPr/>
    </dgm:pt>
    <dgm:pt modelId="{ACA242FE-4306-4712-9AFE-57D6D779E8CD}" type="pres">
      <dgm:prSet presAssocID="{4692F4FC-B908-4726-A23B-03F76B7E26D2}" presName="sibTrans" presStyleLbl="sibTrans1D1" presStyleIdx="1" presStyleCnt="2"/>
      <dgm:spPr/>
    </dgm:pt>
  </dgm:ptLst>
  <dgm:cxnLst>
    <dgm:cxn modelId="{58A9370D-3DB3-48B7-9D64-3766FCEB93FC}" srcId="{D25D1B55-B1A6-4712-8C98-F5965920644F}" destId="{5AF603DB-E09F-4555-B6A2-7E8C161F4FFB}" srcOrd="0" destOrd="0" parTransId="{5E8A1E47-AEEE-4403-8F8B-8E1AD7498447}" sibTransId="{A8457555-467D-4320-BD29-ECA046ADAA37}"/>
    <dgm:cxn modelId="{073C4511-19CD-420E-A7E5-3B1847AD37AE}" srcId="{D25D1B55-B1A6-4712-8C98-F5965920644F}" destId="{72F70F0F-A9F3-4BEB-BF7B-D43B6291B511}" srcOrd="1" destOrd="0" parTransId="{1763D3CB-2AEC-4EE0-A750-E15FED4A664B}" sibTransId="{4692F4FC-B908-4726-A23B-03F76B7E26D2}"/>
    <dgm:cxn modelId="{BF770B37-417B-48BF-ADE7-F12D27EE763F}" type="presOf" srcId="{72F70F0F-A9F3-4BEB-BF7B-D43B6291B511}" destId="{7E830A9B-8CE3-4D4D-9DE5-07E4ED4B23CE}" srcOrd="0" destOrd="0" presId="urn:microsoft.com/office/officeart/2005/8/layout/cycle5"/>
    <dgm:cxn modelId="{E6C66C66-9049-4445-9485-E7B656520F82}" type="presOf" srcId="{5AF603DB-E09F-4555-B6A2-7E8C161F4FFB}" destId="{3B5AC50A-6B69-45E9-B14C-6AA629394A5D}" srcOrd="0" destOrd="0" presId="urn:microsoft.com/office/officeart/2005/8/layout/cycle5"/>
    <dgm:cxn modelId="{11BC484C-4794-4D99-83AF-3B3BCC8428E1}" type="presOf" srcId="{A8457555-467D-4320-BD29-ECA046ADAA37}" destId="{8C3F7B01-0425-4B46-B0E7-EB53A59209FD}" srcOrd="0" destOrd="0" presId="urn:microsoft.com/office/officeart/2005/8/layout/cycle5"/>
    <dgm:cxn modelId="{D477ED6F-3D4F-44A5-AFF8-5893F70683E2}" type="presOf" srcId="{4692F4FC-B908-4726-A23B-03F76B7E26D2}" destId="{ACA242FE-4306-4712-9AFE-57D6D779E8CD}" srcOrd="0" destOrd="0" presId="urn:microsoft.com/office/officeart/2005/8/layout/cycle5"/>
    <dgm:cxn modelId="{39BA7C9F-526F-469F-9069-7A96782E555C}" type="presOf" srcId="{D25D1B55-B1A6-4712-8C98-F5965920644F}" destId="{3BD34266-BD0D-4BF4-A5A5-0BA7B5D30FBC}" srcOrd="0" destOrd="0" presId="urn:microsoft.com/office/officeart/2005/8/layout/cycle5"/>
    <dgm:cxn modelId="{7F9264D3-6986-4D2A-A8B2-B3D308138F92}" type="presParOf" srcId="{3BD34266-BD0D-4BF4-A5A5-0BA7B5D30FBC}" destId="{3B5AC50A-6B69-45E9-B14C-6AA629394A5D}" srcOrd="0" destOrd="0" presId="urn:microsoft.com/office/officeart/2005/8/layout/cycle5"/>
    <dgm:cxn modelId="{26E3AABF-5088-4CC4-A47B-CA3A4D609DE2}" type="presParOf" srcId="{3BD34266-BD0D-4BF4-A5A5-0BA7B5D30FBC}" destId="{D09D851C-21DB-453A-9146-21712DB93516}" srcOrd="1" destOrd="0" presId="urn:microsoft.com/office/officeart/2005/8/layout/cycle5"/>
    <dgm:cxn modelId="{B30BF32E-029A-4134-9324-7E2F9D46AD11}" type="presParOf" srcId="{3BD34266-BD0D-4BF4-A5A5-0BA7B5D30FBC}" destId="{8C3F7B01-0425-4B46-B0E7-EB53A59209FD}" srcOrd="2" destOrd="0" presId="urn:microsoft.com/office/officeart/2005/8/layout/cycle5"/>
    <dgm:cxn modelId="{CE5E7D7C-DE41-43B2-A8E4-88F4D633C77A}" type="presParOf" srcId="{3BD34266-BD0D-4BF4-A5A5-0BA7B5D30FBC}" destId="{7E830A9B-8CE3-4D4D-9DE5-07E4ED4B23CE}" srcOrd="3" destOrd="0" presId="urn:microsoft.com/office/officeart/2005/8/layout/cycle5"/>
    <dgm:cxn modelId="{8B0BC3B4-F6FA-4D29-A46D-D87EAD234E87}" type="presParOf" srcId="{3BD34266-BD0D-4BF4-A5A5-0BA7B5D30FBC}" destId="{AA2E2533-5DED-4AC9-81B1-774692F6686E}" srcOrd="4" destOrd="0" presId="urn:microsoft.com/office/officeart/2005/8/layout/cycle5"/>
    <dgm:cxn modelId="{732308BF-6292-4948-B6D9-93AA7EDF852C}" type="presParOf" srcId="{3BD34266-BD0D-4BF4-A5A5-0BA7B5D30FBC}" destId="{ACA242FE-4306-4712-9AFE-57D6D779E8CD}" srcOrd="5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2CF3C6-60BE-451B-9BE3-05F65A8D2595}" type="doc">
      <dgm:prSet loTypeId="urn:microsoft.com/office/officeart/2005/8/layout/equation2" loCatId="process" qsTypeId="urn:microsoft.com/office/officeart/2005/8/quickstyle/simple1" qsCatId="simple" csTypeId="urn:microsoft.com/office/officeart/2005/8/colors/accent1_2" csCatId="accent1" phldr="1"/>
      <dgm:spPr/>
    </dgm:pt>
    <dgm:pt modelId="{034E43CD-41C4-42CE-A5D5-5002BCFE6817}">
      <dgm:prSet phldrT="[Texto]" custT="1"/>
      <dgm:spPr>
        <a:blipFill rotWithShape="0">
          <a:blip xmlns:r="http://schemas.openxmlformats.org/officeDocument/2006/relationships" r:embed="rId1">
            <a:lum contrast="-21000"/>
          </a:blip>
          <a:stretch>
            <a:fillRect/>
          </a:stretch>
        </a:blipFill>
      </dgm:spPr>
      <dgm:t>
        <a:bodyPr/>
        <a:lstStyle/>
        <a:p>
          <a:r>
            <a:rPr lang="pt-BR" sz="1400" dirty="0">
              <a:solidFill>
                <a:schemeClr val="bg1"/>
              </a:solidFill>
              <a:latin typeface="Arial Black" pitchFamily="34" charset="0"/>
            </a:rPr>
            <a:t>I</a:t>
          </a:r>
          <a:r>
            <a:rPr lang="pt-BR" sz="1400" b="1" dirty="0">
              <a:solidFill>
                <a:schemeClr val="bg1"/>
              </a:solidFill>
              <a:latin typeface="Arial Black" pitchFamily="34" charset="0"/>
            </a:rPr>
            <a:t>nformação</a:t>
          </a:r>
        </a:p>
      </dgm:t>
    </dgm:pt>
    <dgm:pt modelId="{F31C6FB4-9EBD-403F-8FAB-E3A8A11B2652}" type="parTrans" cxnId="{19A0FBEC-E23F-4D59-BDD7-988E9A4FD276}">
      <dgm:prSet/>
      <dgm:spPr/>
      <dgm:t>
        <a:bodyPr/>
        <a:lstStyle/>
        <a:p>
          <a:endParaRPr lang="pt-BR"/>
        </a:p>
      </dgm:t>
    </dgm:pt>
    <dgm:pt modelId="{28E27A2B-90C3-4EC7-98CE-0CEA119308D0}" type="sibTrans" cxnId="{19A0FBEC-E23F-4D59-BDD7-988E9A4FD276}">
      <dgm:prSet/>
      <dgm:spPr/>
      <dgm:t>
        <a:bodyPr/>
        <a:lstStyle/>
        <a:p>
          <a:endParaRPr lang="pt-BR"/>
        </a:p>
      </dgm:t>
    </dgm:pt>
    <dgm:pt modelId="{F2D80942-1ECC-4230-8EC8-4F2139816B23}">
      <dgm:prSet phldrT="[Texto]" custT="1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pt-BR" sz="1400" dirty="0">
              <a:solidFill>
                <a:schemeClr val="bg1"/>
              </a:solidFill>
              <a:latin typeface="Arial Black" pitchFamily="34" charset="0"/>
            </a:rPr>
            <a:t>Comunicação</a:t>
          </a:r>
        </a:p>
      </dgm:t>
    </dgm:pt>
    <dgm:pt modelId="{6CEEF463-087F-4CC0-9A1D-9D952D6953EF}" type="parTrans" cxnId="{3CEBDAA3-3AE2-4842-8579-241163A44D7A}">
      <dgm:prSet/>
      <dgm:spPr/>
      <dgm:t>
        <a:bodyPr/>
        <a:lstStyle/>
        <a:p>
          <a:endParaRPr lang="pt-BR"/>
        </a:p>
      </dgm:t>
    </dgm:pt>
    <dgm:pt modelId="{D2A5C768-3674-4665-AFB6-BDF86DD17AAE}" type="sibTrans" cxnId="{3CEBDAA3-3AE2-4842-8579-241163A44D7A}">
      <dgm:prSet/>
      <dgm:spPr/>
      <dgm:t>
        <a:bodyPr/>
        <a:lstStyle/>
        <a:p>
          <a:endParaRPr lang="pt-BR"/>
        </a:p>
      </dgm:t>
    </dgm:pt>
    <dgm:pt modelId="{4564B59F-BBB6-418E-BEEE-E02FF37F5C8A}">
      <dgm:prSet phldrT="[Texto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pt-BR" dirty="0">
              <a:solidFill>
                <a:schemeClr val="bg1"/>
              </a:solidFill>
              <a:latin typeface="Arial Black" pitchFamily="34" charset="0"/>
            </a:rPr>
            <a:t>Parceria</a:t>
          </a:r>
        </a:p>
      </dgm:t>
    </dgm:pt>
    <dgm:pt modelId="{C54BBEFE-0D26-4253-9D77-22D6CBE8A3C5}" type="parTrans" cxnId="{3CF136E5-B0FA-421B-8053-995432AE43ED}">
      <dgm:prSet/>
      <dgm:spPr/>
      <dgm:t>
        <a:bodyPr/>
        <a:lstStyle/>
        <a:p>
          <a:endParaRPr lang="pt-BR"/>
        </a:p>
      </dgm:t>
    </dgm:pt>
    <dgm:pt modelId="{D0879F99-B59F-48D7-A4D4-769324E305B4}" type="sibTrans" cxnId="{3CF136E5-B0FA-421B-8053-995432AE43ED}">
      <dgm:prSet/>
      <dgm:spPr/>
      <dgm:t>
        <a:bodyPr/>
        <a:lstStyle/>
        <a:p>
          <a:endParaRPr lang="pt-BR"/>
        </a:p>
      </dgm:t>
    </dgm:pt>
    <dgm:pt modelId="{EA189B29-4DA7-46CD-A4B8-FD0A9DD4EE29}" type="pres">
      <dgm:prSet presAssocID="{192CF3C6-60BE-451B-9BE3-05F65A8D2595}" presName="Name0" presStyleCnt="0">
        <dgm:presLayoutVars>
          <dgm:dir/>
          <dgm:resizeHandles val="exact"/>
        </dgm:presLayoutVars>
      </dgm:prSet>
      <dgm:spPr/>
    </dgm:pt>
    <dgm:pt modelId="{93681DD8-BB1C-4202-A7A0-A0A561B9550D}" type="pres">
      <dgm:prSet presAssocID="{192CF3C6-60BE-451B-9BE3-05F65A8D2595}" presName="vNodes" presStyleCnt="0"/>
      <dgm:spPr/>
    </dgm:pt>
    <dgm:pt modelId="{664178FE-CA47-4BA6-ADA9-6F125A8DDDC8}" type="pres">
      <dgm:prSet presAssocID="{034E43CD-41C4-42CE-A5D5-5002BCFE6817}" presName="node" presStyleLbl="node1" presStyleIdx="0" presStyleCnt="3">
        <dgm:presLayoutVars>
          <dgm:bulletEnabled val="1"/>
        </dgm:presLayoutVars>
      </dgm:prSet>
      <dgm:spPr/>
    </dgm:pt>
    <dgm:pt modelId="{2FCBF076-3CCE-4F16-9849-C2D2CD581B5F}" type="pres">
      <dgm:prSet presAssocID="{28E27A2B-90C3-4EC7-98CE-0CEA119308D0}" presName="spacerT" presStyleCnt="0"/>
      <dgm:spPr/>
    </dgm:pt>
    <dgm:pt modelId="{1006973F-C782-4780-A742-CE5AA7A63A26}" type="pres">
      <dgm:prSet presAssocID="{28E27A2B-90C3-4EC7-98CE-0CEA119308D0}" presName="sibTrans" presStyleLbl="sibTrans2D1" presStyleIdx="0" presStyleCnt="2"/>
      <dgm:spPr/>
    </dgm:pt>
    <dgm:pt modelId="{81E3D49C-0B90-4F7B-AAC3-B757627082A6}" type="pres">
      <dgm:prSet presAssocID="{28E27A2B-90C3-4EC7-98CE-0CEA119308D0}" presName="spacerB" presStyleCnt="0"/>
      <dgm:spPr/>
    </dgm:pt>
    <dgm:pt modelId="{5A9407F8-758F-482E-9D31-7F7743EACBB5}" type="pres">
      <dgm:prSet presAssocID="{F2D80942-1ECC-4230-8EC8-4F2139816B23}" presName="node" presStyleLbl="node1" presStyleIdx="1" presStyleCnt="3">
        <dgm:presLayoutVars>
          <dgm:bulletEnabled val="1"/>
        </dgm:presLayoutVars>
      </dgm:prSet>
      <dgm:spPr/>
    </dgm:pt>
    <dgm:pt modelId="{A86B82F8-01CA-48D0-AF67-B085CA8B429F}" type="pres">
      <dgm:prSet presAssocID="{192CF3C6-60BE-451B-9BE3-05F65A8D2595}" presName="sibTransLast" presStyleLbl="sibTrans2D1" presStyleIdx="1" presStyleCnt="2"/>
      <dgm:spPr/>
    </dgm:pt>
    <dgm:pt modelId="{E8E0A455-F5B9-42E5-AB1F-4E055A1EC849}" type="pres">
      <dgm:prSet presAssocID="{192CF3C6-60BE-451B-9BE3-05F65A8D2595}" presName="connectorText" presStyleLbl="sibTrans2D1" presStyleIdx="1" presStyleCnt="2"/>
      <dgm:spPr/>
    </dgm:pt>
    <dgm:pt modelId="{CAEF3839-57B5-4D9E-AAA9-423478F0AF6A}" type="pres">
      <dgm:prSet presAssocID="{192CF3C6-60BE-451B-9BE3-05F65A8D2595}" presName="lastNode" presStyleLbl="node1" presStyleIdx="2" presStyleCnt="3" custScaleX="67084" custScaleY="60912">
        <dgm:presLayoutVars>
          <dgm:bulletEnabled val="1"/>
        </dgm:presLayoutVars>
      </dgm:prSet>
      <dgm:spPr/>
    </dgm:pt>
  </dgm:ptLst>
  <dgm:cxnLst>
    <dgm:cxn modelId="{13732A0A-C0C3-4DC1-9D36-8F83D1E33DF7}" type="presOf" srcId="{034E43CD-41C4-42CE-A5D5-5002BCFE6817}" destId="{664178FE-CA47-4BA6-ADA9-6F125A8DDDC8}" srcOrd="0" destOrd="0" presId="urn:microsoft.com/office/officeart/2005/8/layout/equation2"/>
    <dgm:cxn modelId="{E2916C1B-5B5F-470D-A7C9-957BC9F619E7}" type="presOf" srcId="{D2A5C768-3674-4665-AFB6-BDF86DD17AAE}" destId="{A86B82F8-01CA-48D0-AF67-B085CA8B429F}" srcOrd="0" destOrd="0" presId="urn:microsoft.com/office/officeart/2005/8/layout/equation2"/>
    <dgm:cxn modelId="{81BF3C5D-C62F-4B8F-8DF0-15C6EBC1F4E4}" type="presOf" srcId="{F2D80942-1ECC-4230-8EC8-4F2139816B23}" destId="{5A9407F8-758F-482E-9D31-7F7743EACBB5}" srcOrd="0" destOrd="0" presId="urn:microsoft.com/office/officeart/2005/8/layout/equation2"/>
    <dgm:cxn modelId="{36FB317C-A218-47C4-811E-E1ACC0073193}" type="presOf" srcId="{192CF3C6-60BE-451B-9BE3-05F65A8D2595}" destId="{EA189B29-4DA7-46CD-A4B8-FD0A9DD4EE29}" srcOrd="0" destOrd="0" presId="urn:microsoft.com/office/officeart/2005/8/layout/equation2"/>
    <dgm:cxn modelId="{35EACA80-E486-4300-9A99-B174DE714F9B}" type="presOf" srcId="{D2A5C768-3674-4665-AFB6-BDF86DD17AAE}" destId="{E8E0A455-F5B9-42E5-AB1F-4E055A1EC849}" srcOrd="1" destOrd="0" presId="urn:microsoft.com/office/officeart/2005/8/layout/equation2"/>
    <dgm:cxn modelId="{A0E4BF9B-2099-459C-AB55-A19CB562244B}" type="presOf" srcId="{28E27A2B-90C3-4EC7-98CE-0CEA119308D0}" destId="{1006973F-C782-4780-A742-CE5AA7A63A26}" srcOrd="0" destOrd="0" presId="urn:microsoft.com/office/officeart/2005/8/layout/equation2"/>
    <dgm:cxn modelId="{3CEBDAA3-3AE2-4842-8579-241163A44D7A}" srcId="{192CF3C6-60BE-451B-9BE3-05F65A8D2595}" destId="{F2D80942-1ECC-4230-8EC8-4F2139816B23}" srcOrd="1" destOrd="0" parTransId="{6CEEF463-087F-4CC0-9A1D-9D952D6953EF}" sibTransId="{D2A5C768-3674-4665-AFB6-BDF86DD17AAE}"/>
    <dgm:cxn modelId="{412865CE-791A-4240-AB61-F97A132D2B22}" type="presOf" srcId="{4564B59F-BBB6-418E-BEEE-E02FF37F5C8A}" destId="{CAEF3839-57B5-4D9E-AAA9-423478F0AF6A}" srcOrd="0" destOrd="0" presId="urn:microsoft.com/office/officeart/2005/8/layout/equation2"/>
    <dgm:cxn modelId="{3CF136E5-B0FA-421B-8053-995432AE43ED}" srcId="{192CF3C6-60BE-451B-9BE3-05F65A8D2595}" destId="{4564B59F-BBB6-418E-BEEE-E02FF37F5C8A}" srcOrd="2" destOrd="0" parTransId="{C54BBEFE-0D26-4253-9D77-22D6CBE8A3C5}" sibTransId="{D0879F99-B59F-48D7-A4D4-769324E305B4}"/>
    <dgm:cxn modelId="{19A0FBEC-E23F-4D59-BDD7-988E9A4FD276}" srcId="{192CF3C6-60BE-451B-9BE3-05F65A8D2595}" destId="{034E43CD-41C4-42CE-A5D5-5002BCFE6817}" srcOrd="0" destOrd="0" parTransId="{F31C6FB4-9EBD-403F-8FAB-E3A8A11B2652}" sibTransId="{28E27A2B-90C3-4EC7-98CE-0CEA119308D0}"/>
    <dgm:cxn modelId="{F17CF31F-E000-4ADC-A871-B7D1B31242AF}" type="presParOf" srcId="{EA189B29-4DA7-46CD-A4B8-FD0A9DD4EE29}" destId="{93681DD8-BB1C-4202-A7A0-A0A561B9550D}" srcOrd="0" destOrd="0" presId="urn:microsoft.com/office/officeart/2005/8/layout/equation2"/>
    <dgm:cxn modelId="{AC63E0A3-9F9A-45E6-9A72-ADC704D3BDD7}" type="presParOf" srcId="{93681DD8-BB1C-4202-A7A0-A0A561B9550D}" destId="{664178FE-CA47-4BA6-ADA9-6F125A8DDDC8}" srcOrd="0" destOrd="0" presId="urn:microsoft.com/office/officeart/2005/8/layout/equation2"/>
    <dgm:cxn modelId="{41490AFA-0009-441B-A049-4FDD68A0C576}" type="presParOf" srcId="{93681DD8-BB1C-4202-A7A0-A0A561B9550D}" destId="{2FCBF076-3CCE-4F16-9849-C2D2CD581B5F}" srcOrd="1" destOrd="0" presId="urn:microsoft.com/office/officeart/2005/8/layout/equation2"/>
    <dgm:cxn modelId="{B015C4EB-B814-4AAA-A561-1E8DC81B1FE2}" type="presParOf" srcId="{93681DD8-BB1C-4202-A7A0-A0A561B9550D}" destId="{1006973F-C782-4780-A742-CE5AA7A63A26}" srcOrd="2" destOrd="0" presId="urn:microsoft.com/office/officeart/2005/8/layout/equation2"/>
    <dgm:cxn modelId="{C0D5D732-766A-4C7D-8CD7-5BED4EE171AF}" type="presParOf" srcId="{93681DD8-BB1C-4202-A7A0-A0A561B9550D}" destId="{81E3D49C-0B90-4F7B-AAC3-B757627082A6}" srcOrd="3" destOrd="0" presId="urn:microsoft.com/office/officeart/2005/8/layout/equation2"/>
    <dgm:cxn modelId="{61A64DDE-2E97-4605-A86C-83F81087326D}" type="presParOf" srcId="{93681DD8-BB1C-4202-A7A0-A0A561B9550D}" destId="{5A9407F8-758F-482E-9D31-7F7743EACBB5}" srcOrd="4" destOrd="0" presId="urn:microsoft.com/office/officeart/2005/8/layout/equation2"/>
    <dgm:cxn modelId="{BCA3D451-57FC-46ED-8643-3EDDA309A85A}" type="presParOf" srcId="{EA189B29-4DA7-46CD-A4B8-FD0A9DD4EE29}" destId="{A86B82F8-01CA-48D0-AF67-B085CA8B429F}" srcOrd="1" destOrd="0" presId="urn:microsoft.com/office/officeart/2005/8/layout/equation2"/>
    <dgm:cxn modelId="{718DD5C3-4CC1-4C82-926D-64DDE836CD8C}" type="presParOf" srcId="{A86B82F8-01CA-48D0-AF67-B085CA8B429F}" destId="{E8E0A455-F5B9-42E5-AB1F-4E055A1EC849}" srcOrd="0" destOrd="0" presId="urn:microsoft.com/office/officeart/2005/8/layout/equation2"/>
    <dgm:cxn modelId="{D5B37FBB-7F11-4442-A096-152D9DB3CF56}" type="presParOf" srcId="{EA189B29-4DA7-46CD-A4B8-FD0A9DD4EE29}" destId="{CAEF3839-57B5-4D9E-AAA9-423478F0AF6A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5FEA91-25FB-44AB-8536-0AFAE89F77E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B6A1208-B77C-4673-8124-79573F39B9D3}">
      <dgm:prSet phldrT="[Texto]"/>
      <dgm:spPr/>
      <dgm:t>
        <a:bodyPr/>
        <a:lstStyle/>
        <a:p>
          <a:r>
            <a:rPr lang="pt-BR" dirty="0"/>
            <a:t>Gestão SST</a:t>
          </a:r>
        </a:p>
      </dgm:t>
    </dgm:pt>
    <dgm:pt modelId="{FEF0AE6C-ADD0-4D06-B39F-F826AA50561B}" type="parTrans" cxnId="{75028931-1369-4659-8AF7-A7A285ADC3D4}">
      <dgm:prSet/>
      <dgm:spPr/>
      <dgm:t>
        <a:bodyPr/>
        <a:lstStyle/>
        <a:p>
          <a:endParaRPr lang="pt-BR"/>
        </a:p>
      </dgm:t>
    </dgm:pt>
    <dgm:pt modelId="{D34BB34E-C336-4C09-93AF-FC3FFF1A6282}" type="sibTrans" cxnId="{75028931-1369-4659-8AF7-A7A285ADC3D4}">
      <dgm:prSet/>
      <dgm:spPr/>
      <dgm:t>
        <a:bodyPr/>
        <a:lstStyle/>
        <a:p>
          <a:endParaRPr lang="pt-BR"/>
        </a:p>
      </dgm:t>
    </dgm:pt>
    <dgm:pt modelId="{417ADE6D-5973-4857-A2F4-289469B35F58}">
      <dgm:prSet phldrT="[Texto]"/>
      <dgm:spPr/>
      <dgm:t>
        <a:bodyPr/>
        <a:lstStyle/>
        <a:p>
          <a:r>
            <a:rPr lang="pt-BR" dirty="0"/>
            <a:t>Cultura / Comprometimento</a:t>
          </a:r>
        </a:p>
      </dgm:t>
    </dgm:pt>
    <dgm:pt modelId="{F379F4C2-1F1E-4FF4-B122-044D59AD1DB0}" type="parTrans" cxnId="{721F6446-6F3F-4340-A2FC-C67C065AC389}">
      <dgm:prSet/>
      <dgm:spPr/>
      <dgm:t>
        <a:bodyPr/>
        <a:lstStyle/>
        <a:p>
          <a:endParaRPr lang="pt-BR"/>
        </a:p>
      </dgm:t>
    </dgm:pt>
    <dgm:pt modelId="{60FB8CF0-59CE-4600-AE7F-EFC6F526A7E8}" type="sibTrans" cxnId="{721F6446-6F3F-4340-A2FC-C67C065AC389}">
      <dgm:prSet/>
      <dgm:spPr/>
      <dgm:t>
        <a:bodyPr/>
        <a:lstStyle/>
        <a:p>
          <a:endParaRPr lang="pt-BR"/>
        </a:p>
      </dgm:t>
    </dgm:pt>
    <dgm:pt modelId="{1FE24B15-2B5A-46E2-8950-D4EE9A0F87C1}">
      <dgm:prSet phldrT="[Texto]"/>
      <dgm:spPr/>
      <dgm:t>
        <a:bodyPr/>
        <a:lstStyle/>
        <a:p>
          <a:r>
            <a:rPr lang="pt-BR" dirty="0"/>
            <a:t>Empresa</a:t>
          </a:r>
        </a:p>
      </dgm:t>
    </dgm:pt>
    <dgm:pt modelId="{BD42D735-E9A6-45CF-A344-A7CE85F2AE7C}" type="parTrans" cxnId="{B3265462-D3EB-4065-8F93-F14786F0E02A}">
      <dgm:prSet/>
      <dgm:spPr/>
      <dgm:t>
        <a:bodyPr/>
        <a:lstStyle/>
        <a:p>
          <a:endParaRPr lang="pt-BR"/>
        </a:p>
      </dgm:t>
    </dgm:pt>
    <dgm:pt modelId="{45FDB5AC-E06C-4D93-BC58-B55F88409BFD}" type="sibTrans" cxnId="{B3265462-D3EB-4065-8F93-F14786F0E02A}">
      <dgm:prSet/>
      <dgm:spPr/>
      <dgm:t>
        <a:bodyPr/>
        <a:lstStyle/>
        <a:p>
          <a:endParaRPr lang="pt-BR"/>
        </a:p>
      </dgm:t>
    </dgm:pt>
    <dgm:pt modelId="{BC551E79-DCCA-4498-B692-F49B8C330CCC}">
      <dgm:prSet phldrT="[Texto]"/>
      <dgm:spPr/>
      <dgm:t>
        <a:bodyPr/>
        <a:lstStyle/>
        <a:p>
          <a:r>
            <a:rPr lang="pt-BR" dirty="0"/>
            <a:t>Funcionários</a:t>
          </a:r>
        </a:p>
      </dgm:t>
    </dgm:pt>
    <dgm:pt modelId="{49A10B82-FBEF-492B-8FD8-42D0115D1F8C}" type="parTrans" cxnId="{7E39D62A-88FE-4DAD-B1AC-6044F0643F89}">
      <dgm:prSet/>
      <dgm:spPr/>
      <dgm:t>
        <a:bodyPr/>
        <a:lstStyle/>
        <a:p>
          <a:endParaRPr lang="pt-BR"/>
        </a:p>
      </dgm:t>
    </dgm:pt>
    <dgm:pt modelId="{00053BCB-5030-4062-A44E-6A7E3A7FE898}" type="sibTrans" cxnId="{7E39D62A-88FE-4DAD-B1AC-6044F0643F89}">
      <dgm:prSet/>
      <dgm:spPr/>
      <dgm:t>
        <a:bodyPr/>
        <a:lstStyle/>
        <a:p>
          <a:endParaRPr lang="pt-BR"/>
        </a:p>
      </dgm:t>
    </dgm:pt>
    <dgm:pt modelId="{C060BC2D-D920-4EF9-BE0D-BE9E26E5C9AA}">
      <dgm:prSet phldrT="[Texto]"/>
      <dgm:spPr/>
      <dgm:t>
        <a:bodyPr/>
        <a:lstStyle/>
        <a:p>
          <a:r>
            <a:rPr lang="pt-BR" dirty="0"/>
            <a:t>Legislação </a:t>
          </a:r>
        </a:p>
      </dgm:t>
    </dgm:pt>
    <dgm:pt modelId="{7AA08160-1A4E-4FED-8FFA-F657E1DED09A}" type="parTrans" cxnId="{8352EDCE-2DAE-455D-BC75-DD7D73F63EF4}">
      <dgm:prSet/>
      <dgm:spPr/>
      <dgm:t>
        <a:bodyPr/>
        <a:lstStyle/>
        <a:p>
          <a:endParaRPr lang="pt-BR"/>
        </a:p>
      </dgm:t>
    </dgm:pt>
    <dgm:pt modelId="{DEB82B2E-8122-404B-AB8F-3EA0FF384702}" type="sibTrans" cxnId="{8352EDCE-2DAE-455D-BC75-DD7D73F63EF4}">
      <dgm:prSet/>
      <dgm:spPr/>
      <dgm:t>
        <a:bodyPr/>
        <a:lstStyle/>
        <a:p>
          <a:endParaRPr lang="pt-BR"/>
        </a:p>
      </dgm:t>
    </dgm:pt>
    <dgm:pt modelId="{A08FD1C1-5F8D-4CED-BB92-33C51C3C76D9}">
      <dgm:prSet/>
      <dgm:spPr/>
      <dgm:t>
        <a:bodyPr/>
        <a:lstStyle/>
        <a:p>
          <a:r>
            <a:rPr lang="pt-BR" dirty="0"/>
            <a:t>Previdenciária</a:t>
          </a:r>
        </a:p>
      </dgm:t>
    </dgm:pt>
    <dgm:pt modelId="{BC84C3B1-6ACB-465C-A324-4F346B75A46B}" type="parTrans" cxnId="{657C8A86-17EF-4AE5-9C52-F3F704437F2F}">
      <dgm:prSet/>
      <dgm:spPr/>
      <dgm:t>
        <a:bodyPr/>
        <a:lstStyle/>
        <a:p>
          <a:endParaRPr lang="pt-BR"/>
        </a:p>
      </dgm:t>
    </dgm:pt>
    <dgm:pt modelId="{ED0B95BC-161C-46E7-9E17-DBAE4CAB5068}" type="sibTrans" cxnId="{657C8A86-17EF-4AE5-9C52-F3F704437F2F}">
      <dgm:prSet/>
      <dgm:spPr/>
      <dgm:t>
        <a:bodyPr/>
        <a:lstStyle/>
        <a:p>
          <a:endParaRPr lang="pt-BR"/>
        </a:p>
      </dgm:t>
    </dgm:pt>
    <dgm:pt modelId="{EC947E40-6FC8-4B61-989D-38A7C3BE3535}">
      <dgm:prSet/>
      <dgm:spPr/>
      <dgm:t>
        <a:bodyPr/>
        <a:lstStyle/>
        <a:p>
          <a:r>
            <a:rPr lang="pt-BR" dirty="0"/>
            <a:t>Convenções OIT Ratificadas</a:t>
          </a:r>
        </a:p>
      </dgm:t>
    </dgm:pt>
    <dgm:pt modelId="{72A9830F-231F-4D78-B522-211C9E814B78}" type="parTrans" cxnId="{FD83300F-2E1B-4AA5-B4F6-67C44247DBBE}">
      <dgm:prSet/>
      <dgm:spPr/>
      <dgm:t>
        <a:bodyPr/>
        <a:lstStyle/>
        <a:p>
          <a:endParaRPr lang="pt-BR"/>
        </a:p>
      </dgm:t>
    </dgm:pt>
    <dgm:pt modelId="{1ABA3013-BA70-49A0-A170-F28B24364072}" type="sibTrans" cxnId="{FD83300F-2E1B-4AA5-B4F6-67C44247DBBE}">
      <dgm:prSet/>
      <dgm:spPr/>
      <dgm:t>
        <a:bodyPr/>
        <a:lstStyle/>
        <a:p>
          <a:endParaRPr lang="pt-BR"/>
        </a:p>
      </dgm:t>
    </dgm:pt>
    <dgm:pt modelId="{ADC590AA-9E25-4E0C-8361-EF07CBF432A8}">
      <dgm:prSet/>
      <dgm:spPr/>
      <dgm:t>
        <a:bodyPr/>
        <a:lstStyle/>
        <a:p>
          <a:r>
            <a:rPr lang="pt-BR" dirty="0"/>
            <a:t>Política Nacional de SST</a:t>
          </a:r>
        </a:p>
      </dgm:t>
    </dgm:pt>
    <dgm:pt modelId="{B84F46D2-9A73-4C7E-8128-FD9EFEE75C22}" type="parTrans" cxnId="{905F4085-55C9-4C37-BB3B-E5942D1AB3A1}">
      <dgm:prSet/>
      <dgm:spPr/>
      <dgm:t>
        <a:bodyPr/>
        <a:lstStyle/>
        <a:p>
          <a:endParaRPr lang="pt-BR"/>
        </a:p>
      </dgm:t>
    </dgm:pt>
    <dgm:pt modelId="{1C1307CF-DEB0-4D45-89B5-7960F1DB4E7B}" type="sibTrans" cxnId="{905F4085-55C9-4C37-BB3B-E5942D1AB3A1}">
      <dgm:prSet/>
      <dgm:spPr/>
      <dgm:t>
        <a:bodyPr/>
        <a:lstStyle/>
        <a:p>
          <a:endParaRPr lang="pt-BR"/>
        </a:p>
      </dgm:t>
    </dgm:pt>
    <dgm:pt modelId="{F176C9B3-C17A-4322-A6EE-CCFB69E56D10}">
      <dgm:prSet phldrT="[Texto]"/>
      <dgm:spPr/>
      <dgm:t>
        <a:bodyPr/>
        <a:lstStyle/>
        <a:p>
          <a:r>
            <a:rPr lang="pt-BR" dirty="0"/>
            <a:t>Trabalhista</a:t>
          </a:r>
        </a:p>
      </dgm:t>
    </dgm:pt>
    <dgm:pt modelId="{1FDE7DFC-0E70-429C-AF9F-5061EFDA93F0}" type="sibTrans" cxnId="{639427C7-1A32-4907-A2B1-5BD7CBFCAE18}">
      <dgm:prSet/>
      <dgm:spPr/>
      <dgm:t>
        <a:bodyPr/>
        <a:lstStyle/>
        <a:p>
          <a:endParaRPr lang="pt-BR"/>
        </a:p>
      </dgm:t>
    </dgm:pt>
    <dgm:pt modelId="{AD8CB51C-566B-4E30-8708-CE53B73F0E6E}" type="parTrans" cxnId="{639427C7-1A32-4907-A2B1-5BD7CBFCAE18}">
      <dgm:prSet/>
      <dgm:spPr/>
      <dgm:t>
        <a:bodyPr/>
        <a:lstStyle/>
        <a:p>
          <a:endParaRPr lang="pt-BR"/>
        </a:p>
      </dgm:t>
    </dgm:pt>
    <dgm:pt modelId="{9D427EEE-7506-4AA7-B0CC-29A0FEFE3081}" type="pres">
      <dgm:prSet presAssocID="{FD5FEA91-25FB-44AB-8536-0AFAE89F77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57F3108-20D1-413E-8369-8CC7ECB3893D}" type="pres">
      <dgm:prSet presAssocID="{9B6A1208-B77C-4673-8124-79573F39B9D3}" presName="hierRoot1" presStyleCnt="0"/>
      <dgm:spPr/>
    </dgm:pt>
    <dgm:pt modelId="{413B62DC-6179-4DD9-81B7-730034B1F3FC}" type="pres">
      <dgm:prSet presAssocID="{9B6A1208-B77C-4673-8124-79573F39B9D3}" presName="composite" presStyleCnt="0"/>
      <dgm:spPr/>
    </dgm:pt>
    <dgm:pt modelId="{CFF5EF3D-B4D3-4955-855B-203A319189A7}" type="pres">
      <dgm:prSet presAssocID="{9B6A1208-B77C-4673-8124-79573F39B9D3}" presName="background" presStyleLbl="node0" presStyleIdx="0" presStyleCnt="1"/>
      <dgm:spPr/>
    </dgm:pt>
    <dgm:pt modelId="{CD1D3A95-FE43-47D3-BD6C-D18628C3C94D}" type="pres">
      <dgm:prSet presAssocID="{9B6A1208-B77C-4673-8124-79573F39B9D3}" presName="text" presStyleLbl="fgAcc0" presStyleIdx="0" presStyleCnt="1">
        <dgm:presLayoutVars>
          <dgm:chPref val="3"/>
        </dgm:presLayoutVars>
      </dgm:prSet>
      <dgm:spPr/>
    </dgm:pt>
    <dgm:pt modelId="{F691BE60-DF88-4C19-8A6A-610E55DAA5BD}" type="pres">
      <dgm:prSet presAssocID="{9B6A1208-B77C-4673-8124-79573F39B9D3}" presName="hierChild2" presStyleCnt="0"/>
      <dgm:spPr/>
    </dgm:pt>
    <dgm:pt modelId="{121E33FE-65CA-4C26-9D8D-E853FCB1325E}" type="pres">
      <dgm:prSet presAssocID="{F379F4C2-1F1E-4FF4-B122-044D59AD1DB0}" presName="Name10" presStyleLbl="parChTrans1D2" presStyleIdx="0" presStyleCnt="2"/>
      <dgm:spPr/>
    </dgm:pt>
    <dgm:pt modelId="{AAF73EF1-959E-4A37-B09C-C45EEE5DB7DC}" type="pres">
      <dgm:prSet presAssocID="{417ADE6D-5973-4857-A2F4-289469B35F58}" presName="hierRoot2" presStyleCnt="0"/>
      <dgm:spPr/>
    </dgm:pt>
    <dgm:pt modelId="{7CC83557-B561-4901-9B87-8214CF2A5566}" type="pres">
      <dgm:prSet presAssocID="{417ADE6D-5973-4857-A2F4-289469B35F58}" presName="composite2" presStyleCnt="0"/>
      <dgm:spPr/>
    </dgm:pt>
    <dgm:pt modelId="{D511D4A3-1534-4B21-9568-D08EFA30AFDC}" type="pres">
      <dgm:prSet presAssocID="{417ADE6D-5973-4857-A2F4-289469B35F58}" presName="background2" presStyleLbl="node2" presStyleIdx="0" presStyleCnt="2"/>
      <dgm:spPr/>
    </dgm:pt>
    <dgm:pt modelId="{8C471224-BC09-4B34-97D0-9C477AFBF40C}" type="pres">
      <dgm:prSet presAssocID="{417ADE6D-5973-4857-A2F4-289469B35F58}" presName="text2" presStyleLbl="fgAcc2" presStyleIdx="0" presStyleCnt="2">
        <dgm:presLayoutVars>
          <dgm:chPref val="3"/>
        </dgm:presLayoutVars>
      </dgm:prSet>
      <dgm:spPr/>
    </dgm:pt>
    <dgm:pt modelId="{196E6336-8080-4A7D-B2DB-9E783E113D86}" type="pres">
      <dgm:prSet presAssocID="{417ADE6D-5973-4857-A2F4-289469B35F58}" presName="hierChild3" presStyleCnt="0"/>
      <dgm:spPr/>
    </dgm:pt>
    <dgm:pt modelId="{66505E43-D15D-49D5-ADD1-AEFA2E5F21E5}" type="pres">
      <dgm:prSet presAssocID="{BD42D735-E9A6-45CF-A344-A7CE85F2AE7C}" presName="Name17" presStyleLbl="parChTrans1D3" presStyleIdx="0" presStyleCnt="3"/>
      <dgm:spPr/>
    </dgm:pt>
    <dgm:pt modelId="{6779807F-CA1E-41DF-B526-A37C1BCE5C1E}" type="pres">
      <dgm:prSet presAssocID="{1FE24B15-2B5A-46E2-8950-D4EE9A0F87C1}" presName="hierRoot3" presStyleCnt="0"/>
      <dgm:spPr/>
    </dgm:pt>
    <dgm:pt modelId="{B9516616-1580-4174-85B3-619B340D7444}" type="pres">
      <dgm:prSet presAssocID="{1FE24B15-2B5A-46E2-8950-D4EE9A0F87C1}" presName="composite3" presStyleCnt="0"/>
      <dgm:spPr/>
    </dgm:pt>
    <dgm:pt modelId="{47D59DAD-A7E8-4253-9292-A7A4163C406D}" type="pres">
      <dgm:prSet presAssocID="{1FE24B15-2B5A-46E2-8950-D4EE9A0F87C1}" presName="background3" presStyleLbl="node3" presStyleIdx="0" presStyleCnt="3"/>
      <dgm:spPr/>
    </dgm:pt>
    <dgm:pt modelId="{B70D8DEF-A734-4002-98C0-7621D8A9F667}" type="pres">
      <dgm:prSet presAssocID="{1FE24B15-2B5A-46E2-8950-D4EE9A0F87C1}" presName="text3" presStyleLbl="fgAcc3" presStyleIdx="0" presStyleCnt="3">
        <dgm:presLayoutVars>
          <dgm:chPref val="3"/>
        </dgm:presLayoutVars>
      </dgm:prSet>
      <dgm:spPr/>
    </dgm:pt>
    <dgm:pt modelId="{33934145-8A5B-4C5D-B796-989E0A0AD28A}" type="pres">
      <dgm:prSet presAssocID="{1FE24B15-2B5A-46E2-8950-D4EE9A0F87C1}" presName="hierChild4" presStyleCnt="0"/>
      <dgm:spPr/>
    </dgm:pt>
    <dgm:pt modelId="{3A3D4E63-EF5E-433A-9FB7-30EE28AFD239}" type="pres">
      <dgm:prSet presAssocID="{49A10B82-FBEF-492B-8FD8-42D0115D1F8C}" presName="Name17" presStyleLbl="parChTrans1D3" presStyleIdx="1" presStyleCnt="3"/>
      <dgm:spPr/>
    </dgm:pt>
    <dgm:pt modelId="{E668F943-220F-45DF-81B5-6896A4BEB356}" type="pres">
      <dgm:prSet presAssocID="{BC551E79-DCCA-4498-B692-F49B8C330CCC}" presName="hierRoot3" presStyleCnt="0"/>
      <dgm:spPr/>
    </dgm:pt>
    <dgm:pt modelId="{96564D97-68F1-4F0C-9CD4-287E2918E8EC}" type="pres">
      <dgm:prSet presAssocID="{BC551E79-DCCA-4498-B692-F49B8C330CCC}" presName="composite3" presStyleCnt="0"/>
      <dgm:spPr/>
    </dgm:pt>
    <dgm:pt modelId="{A23139A0-65AA-428E-93CC-308B5BDF1719}" type="pres">
      <dgm:prSet presAssocID="{BC551E79-DCCA-4498-B692-F49B8C330CCC}" presName="background3" presStyleLbl="node3" presStyleIdx="1" presStyleCnt="3"/>
      <dgm:spPr/>
    </dgm:pt>
    <dgm:pt modelId="{216B0835-2CA8-4459-9737-134F34700FD6}" type="pres">
      <dgm:prSet presAssocID="{BC551E79-DCCA-4498-B692-F49B8C330CCC}" presName="text3" presStyleLbl="fgAcc3" presStyleIdx="1" presStyleCnt="3">
        <dgm:presLayoutVars>
          <dgm:chPref val="3"/>
        </dgm:presLayoutVars>
      </dgm:prSet>
      <dgm:spPr/>
    </dgm:pt>
    <dgm:pt modelId="{FD4E6B93-B704-4995-BA4B-42D52FE27A4A}" type="pres">
      <dgm:prSet presAssocID="{BC551E79-DCCA-4498-B692-F49B8C330CCC}" presName="hierChild4" presStyleCnt="0"/>
      <dgm:spPr/>
    </dgm:pt>
    <dgm:pt modelId="{5954C2DA-55D1-400C-A954-9FF79DCBF3DD}" type="pres">
      <dgm:prSet presAssocID="{7AA08160-1A4E-4FED-8FFA-F657E1DED09A}" presName="Name10" presStyleLbl="parChTrans1D2" presStyleIdx="1" presStyleCnt="2"/>
      <dgm:spPr/>
    </dgm:pt>
    <dgm:pt modelId="{51902B61-D3EC-45D9-841D-D9595B83ED4A}" type="pres">
      <dgm:prSet presAssocID="{C060BC2D-D920-4EF9-BE0D-BE9E26E5C9AA}" presName="hierRoot2" presStyleCnt="0"/>
      <dgm:spPr/>
    </dgm:pt>
    <dgm:pt modelId="{3448DBC1-D012-4511-86FF-E46FC99972E5}" type="pres">
      <dgm:prSet presAssocID="{C060BC2D-D920-4EF9-BE0D-BE9E26E5C9AA}" presName="composite2" presStyleCnt="0"/>
      <dgm:spPr/>
    </dgm:pt>
    <dgm:pt modelId="{0558371B-D38B-494F-9858-FFAA1989F461}" type="pres">
      <dgm:prSet presAssocID="{C060BC2D-D920-4EF9-BE0D-BE9E26E5C9AA}" presName="background2" presStyleLbl="node2" presStyleIdx="1" presStyleCnt="2"/>
      <dgm:spPr/>
    </dgm:pt>
    <dgm:pt modelId="{5B55A5F8-14D5-4678-97C5-45EBD24B0896}" type="pres">
      <dgm:prSet presAssocID="{C060BC2D-D920-4EF9-BE0D-BE9E26E5C9AA}" presName="text2" presStyleLbl="fgAcc2" presStyleIdx="1" presStyleCnt="2">
        <dgm:presLayoutVars>
          <dgm:chPref val="3"/>
        </dgm:presLayoutVars>
      </dgm:prSet>
      <dgm:spPr/>
    </dgm:pt>
    <dgm:pt modelId="{7AAFEBCB-5700-473E-A454-0B2AF6E21A70}" type="pres">
      <dgm:prSet presAssocID="{C060BC2D-D920-4EF9-BE0D-BE9E26E5C9AA}" presName="hierChild3" presStyleCnt="0"/>
      <dgm:spPr/>
    </dgm:pt>
    <dgm:pt modelId="{B7B35359-6148-4916-8018-E3AC2D55740A}" type="pres">
      <dgm:prSet presAssocID="{AD8CB51C-566B-4E30-8708-CE53B73F0E6E}" presName="Name17" presStyleLbl="parChTrans1D3" presStyleIdx="2" presStyleCnt="3"/>
      <dgm:spPr/>
    </dgm:pt>
    <dgm:pt modelId="{B8134E7D-2B7D-4004-AC20-0E889BFB1C4E}" type="pres">
      <dgm:prSet presAssocID="{F176C9B3-C17A-4322-A6EE-CCFB69E56D10}" presName="hierRoot3" presStyleCnt="0"/>
      <dgm:spPr/>
    </dgm:pt>
    <dgm:pt modelId="{F64250BC-E73F-4ED9-8A3D-AD0E963C3A96}" type="pres">
      <dgm:prSet presAssocID="{F176C9B3-C17A-4322-A6EE-CCFB69E56D10}" presName="composite3" presStyleCnt="0"/>
      <dgm:spPr/>
    </dgm:pt>
    <dgm:pt modelId="{EA727AC9-A8AC-43CE-B82D-BD0B60FCE4FB}" type="pres">
      <dgm:prSet presAssocID="{F176C9B3-C17A-4322-A6EE-CCFB69E56D10}" presName="background3" presStyleLbl="node3" presStyleIdx="2" presStyleCnt="3"/>
      <dgm:spPr/>
    </dgm:pt>
    <dgm:pt modelId="{F52562D4-3237-46BD-9B92-AA697DCA6A10}" type="pres">
      <dgm:prSet presAssocID="{F176C9B3-C17A-4322-A6EE-CCFB69E56D10}" presName="text3" presStyleLbl="fgAcc3" presStyleIdx="2" presStyleCnt="3">
        <dgm:presLayoutVars>
          <dgm:chPref val="3"/>
        </dgm:presLayoutVars>
      </dgm:prSet>
      <dgm:spPr/>
    </dgm:pt>
    <dgm:pt modelId="{7D5532FD-AE3F-4961-8BA6-080B539CF2B3}" type="pres">
      <dgm:prSet presAssocID="{F176C9B3-C17A-4322-A6EE-CCFB69E56D10}" presName="hierChild4" presStyleCnt="0"/>
      <dgm:spPr/>
    </dgm:pt>
    <dgm:pt modelId="{8B0BA9CA-314C-41FD-B343-7D736FEC1E62}" type="pres">
      <dgm:prSet presAssocID="{BC84C3B1-6ACB-465C-A324-4F346B75A46B}" presName="Name23" presStyleLbl="parChTrans1D4" presStyleIdx="0" presStyleCnt="3"/>
      <dgm:spPr/>
    </dgm:pt>
    <dgm:pt modelId="{7121180C-3751-4166-9A7A-04A18351CBC0}" type="pres">
      <dgm:prSet presAssocID="{A08FD1C1-5F8D-4CED-BB92-33C51C3C76D9}" presName="hierRoot4" presStyleCnt="0"/>
      <dgm:spPr/>
    </dgm:pt>
    <dgm:pt modelId="{558ECC5E-9A19-48EE-8FE0-DBE1998EFAC0}" type="pres">
      <dgm:prSet presAssocID="{A08FD1C1-5F8D-4CED-BB92-33C51C3C76D9}" presName="composite4" presStyleCnt="0"/>
      <dgm:spPr/>
    </dgm:pt>
    <dgm:pt modelId="{3D84985D-1720-453A-9C92-3391AD1E301D}" type="pres">
      <dgm:prSet presAssocID="{A08FD1C1-5F8D-4CED-BB92-33C51C3C76D9}" presName="background4" presStyleLbl="node4" presStyleIdx="0" presStyleCnt="3"/>
      <dgm:spPr/>
    </dgm:pt>
    <dgm:pt modelId="{4EA7CA3D-7521-4F78-B29F-77975E926F19}" type="pres">
      <dgm:prSet presAssocID="{A08FD1C1-5F8D-4CED-BB92-33C51C3C76D9}" presName="text4" presStyleLbl="fgAcc4" presStyleIdx="0" presStyleCnt="3">
        <dgm:presLayoutVars>
          <dgm:chPref val="3"/>
        </dgm:presLayoutVars>
      </dgm:prSet>
      <dgm:spPr/>
    </dgm:pt>
    <dgm:pt modelId="{06D08F28-7F45-4EA6-9699-BAF744034899}" type="pres">
      <dgm:prSet presAssocID="{A08FD1C1-5F8D-4CED-BB92-33C51C3C76D9}" presName="hierChild5" presStyleCnt="0"/>
      <dgm:spPr/>
    </dgm:pt>
    <dgm:pt modelId="{81A8DD33-07B9-4B65-BCDC-3419FE8CC6C3}" type="pres">
      <dgm:prSet presAssocID="{72A9830F-231F-4D78-B522-211C9E814B78}" presName="Name23" presStyleLbl="parChTrans1D4" presStyleIdx="1" presStyleCnt="3"/>
      <dgm:spPr/>
    </dgm:pt>
    <dgm:pt modelId="{2A2A1D60-BD74-4473-8C3F-355AEC00F1E7}" type="pres">
      <dgm:prSet presAssocID="{EC947E40-6FC8-4B61-989D-38A7C3BE3535}" presName="hierRoot4" presStyleCnt="0"/>
      <dgm:spPr/>
    </dgm:pt>
    <dgm:pt modelId="{A4CA59FA-E52A-48B6-9308-6BA1DFB387B6}" type="pres">
      <dgm:prSet presAssocID="{EC947E40-6FC8-4B61-989D-38A7C3BE3535}" presName="composite4" presStyleCnt="0"/>
      <dgm:spPr/>
    </dgm:pt>
    <dgm:pt modelId="{7FDB7561-3C4F-4D30-9C73-2A282C3BF0CC}" type="pres">
      <dgm:prSet presAssocID="{EC947E40-6FC8-4B61-989D-38A7C3BE3535}" presName="background4" presStyleLbl="node4" presStyleIdx="1" presStyleCnt="3"/>
      <dgm:spPr/>
    </dgm:pt>
    <dgm:pt modelId="{52B91EAE-03DB-4024-884E-A9F9DAD6C078}" type="pres">
      <dgm:prSet presAssocID="{EC947E40-6FC8-4B61-989D-38A7C3BE3535}" presName="text4" presStyleLbl="fgAcc4" presStyleIdx="1" presStyleCnt="3">
        <dgm:presLayoutVars>
          <dgm:chPref val="3"/>
        </dgm:presLayoutVars>
      </dgm:prSet>
      <dgm:spPr/>
    </dgm:pt>
    <dgm:pt modelId="{665FF16F-1F08-4584-AFAA-E17FF528DD06}" type="pres">
      <dgm:prSet presAssocID="{EC947E40-6FC8-4B61-989D-38A7C3BE3535}" presName="hierChild5" presStyleCnt="0"/>
      <dgm:spPr/>
    </dgm:pt>
    <dgm:pt modelId="{5EE9FBAC-5C47-4060-8147-D7AAAA502075}" type="pres">
      <dgm:prSet presAssocID="{B84F46D2-9A73-4C7E-8128-FD9EFEE75C22}" presName="Name23" presStyleLbl="parChTrans1D4" presStyleIdx="2" presStyleCnt="3"/>
      <dgm:spPr/>
    </dgm:pt>
    <dgm:pt modelId="{EE937A36-4EE9-408B-8DA0-7691632B02B7}" type="pres">
      <dgm:prSet presAssocID="{ADC590AA-9E25-4E0C-8361-EF07CBF432A8}" presName="hierRoot4" presStyleCnt="0"/>
      <dgm:spPr/>
    </dgm:pt>
    <dgm:pt modelId="{F1E587F1-292B-432F-A466-FB6E2EFA7403}" type="pres">
      <dgm:prSet presAssocID="{ADC590AA-9E25-4E0C-8361-EF07CBF432A8}" presName="composite4" presStyleCnt="0"/>
      <dgm:spPr/>
    </dgm:pt>
    <dgm:pt modelId="{0DE0F507-2E5B-4703-938E-D3985A92DD7C}" type="pres">
      <dgm:prSet presAssocID="{ADC590AA-9E25-4E0C-8361-EF07CBF432A8}" presName="background4" presStyleLbl="node4" presStyleIdx="2" presStyleCnt="3"/>
      <dgm:spPr/>
    </dgm:pt>
    <dgm:pt modelId="{31067EF0-8FC4-447D-BAFE-A9D6F37030D7}" type="pres">
      <dgm:prSet presAssocID="{ADC590AA-9E25-4E0C-8361-EF07CBF432A8}" presName="text4" presStyleLbl="fgAcc4" presStyleIdx="2" presStyleCnt="3">
        <dgm:presLayoutVars>
          <dgm:chPref val="3"/>
        </dgm:presLayoutVars>
      </dgm:prSet>
      <dgm:spPr/>
    </dgm:pt>
    <dgm:pt modelId="{51D07B57-D46C-46C4-845F-06F576D09D67}" type="pres">
      <dgm:prSet presAssocID="{ADC590AA-9E25-4E0C-8361-EF07CBF432A8}" presName="hierChild5" presStyleCnt="0"/>
      <dgm:spPr/>
    </dgm:pt>
  </dgm:ptLst>
  <dgm:cxnLst>
    <dgm:cxn modelId="{ECBEB601-D2B5-4BD0-A2A1-3001EB91FD4E}" type="presOf" srcId="{C060BC2D-D920-4EF9-BE0D-BE9E26E5C9AA}" destId="{5B55A5F8-14D5-4678-97C5-45EBD24B0896}" srcOrd="0" destOrd="0" presId="urn:microsoft.com/office/officeart/2005/8/layout/hierarchy1"/>
    <dgm:cxn modelId="{FD83300F-2E1B-4AA5-B4F6-67C44247DBBE}" srcId="{A08FD1C1-5F8D-4CED-BB92-33C51C3C76D9}" destId="{EC947E40-6FC8-4B61-989D-38A7C3BE3535}" srcOrd="0" destOrd="0" parTransId="{72A9830F-231F-4D78-B522-211C9E814B78}" sibTransId="{1ABA3013-BA70-49A0-A170-F28B24364072}"/>
    <dgm:cxn modelId="{0853D913-018D-4525-B5E1-87D099CA4471}" type="presOf" srcId="{BC551E79-DCCA-4498-B692-F49B8C330CCC}" destId="{216B0835-2CA8-4459-9737-134F34700FD6}" srcOrd="0" destOrd="0" presId="urn:microsoft.com/office/officeart/2005/8/layout/hierarchy1"/>
    <dgm:cxn modelId="{17585D25-7623-4C81-BCE6-47F8BDA6F665}" type="presOf" srcId="{BD42D735-E9A6-45CF-A344-A7CE85F2AE7C}" destId="{66505E43-D15D-49D5-ADD1-AEFA2E5F21E5}" srcOrd="0" destOrd="0" presId="urn:microsoft.com/office/officeart/2005/8/layout/hierarchy1"/>
    <dgm:cxn modelId="{7E39D62A-88FE-4DAD-B1AC-6044F0643F89}" srcId="{417ADE6D-5973-4857-A2F4-289469B35F58}" destId="{BC551E79-DCCA-4498-B692-F49B8C330CCC}" srcOrd="1" destOrd="0" parTransId="{49A10B82-FBEF-492B-8FD8-42D0115D1F8C}" sibTransId="{00053BCB-5030-4062-A44E-6A7E3A7FE898}"/>
    <dgm:cxn modelId="{75028931-1369-4659-8AF7-A7A285ADC3D4}" srcId="{FD5FEA91-25FB-44AB-8536-0AFAE89F77E9}" destId="{9B6A1208-B77C-4673-8124-79573F39B9D3}" srcOrd="0" destOrd="0" parTransId="{FEF0AE6C-ADD0-4D06-B39F-F826AA50561B}" sibTransId="{D34BB34E-C336-4C09-93AF-FC3FFF1A6282}"/>
    <dgm:cxn modelId="{B3265462-D3EB-4065-8F93-F14786F0E02A}" srcId="{417ADE6D-5973-4857-A2F4-289469B35F58}" destId="{1FE24B15-2B5A-46E2-8950-D4EE9A0F87C1}" srcOrd="0" destOrd="0" parTransId="{BD42D735-E9A6-45CF-A344-A7CE85F2AE7C}" sibTransId="{45FDB5AC-E06C-4D93-BC58-B55F88409BFD}"/>
    <dgm:cxn modelId="{721F6446-6F3F-4340-A2FC-C67C065AC389}" srcId="{9B6A1208-B77C-4673-8124-79573F39B9D3}" destId="{417ADE6D-5973-4857-A2F4-289469B35F58}" srcOrd="0" destOrd="0" parTransId="{F379F4C2-1F1E-4FF4-B122-044D59AD1DB0}" sibTransId="{60FB8CF0-59CE-4600-AE7F-EFC6F526A7E8}"/>
    <dgm:cxn modelId="{AAB78068-4C47-47C0-9CB0-5659B3E3CAB3}" type="presOf" srcId="{ADC590AA-9E25-4E0C-8361-EF07CBF432A8}" destId="{31067EF0-8FC4-447D-BAFE-A9D6F37030D7}" srcOrd="0" destOrd="0" presId="urn:microsoft.com/office/officeart/2005/8/layout/hierarchy1"/>
    <dgm:cxn modelId="{3A8EA36E-6587-435C-9FD9-7F217E112268}" type="presOf" srcId="{49A10B82-FBEF-492B-8FD8-42D0115D1F8C}" destId="{3A3D4E63-EF5E-433A-9FB7-30EE28AFD239}" srcOrd="0" destOrd="0" presId="urn:microsoft.com/office/officeart/2005/8/layout/hierarchy1"/>
    <dgm:cxn modelId="{F42CB850-034D-4530-9E5D-E2103BC8D08B}" type="presOf" srcId="{417ADE6D-5973-4857-A2F4-289469B35F58}" destId="{8C471224-BC09-4B34-97D0-9C477AFBF40C}" srcOrd="0" destOrd="0" presId="urn:microsoft.com/office/officeart/2005/8/layout/hierarchy1"/>
    <dgm:cxn modelId="{E2468554-DC86-40E6-8E5A-9D552B6E1A30}" type="presOf" srcId="{F176C9B3-C17A-4322-A6EE-CCFB69E56D10}" destId="{F52562D4-3237-46BD-9B92-AA697DCA6A10}" srcOrd="0" destOrd="0" presId="urn:microsoft.com/office/officeart/2005/8/layout/hierarchy1"/>
    <dgm:cxn modelId="{905F4085-55C9-4C37-BB3B-E5942D1AB3A1}" srcId="{EC947E40-6FC8-4B61-989D-38A7C3BE3535}" destId="{ADC590AA-9E25-4E0C-8361-EF07CBF432A8}" srcOrd="0" destOrd="0" parTransId="{B84F46D2-9A73-4C7E-8128-FD9EFEE75C22}" sibTransId="{1C1307CF-DEB0-4D45-89B5-7960F1DB4E7B}"/>
    <dgm:cxn modelId="{657C8A86-17EF-4AE5-9C52-F3F704437F2F}" srcId="{F176C9B3-C17A-4322-A6EE-CCFB69E56D10}" destId="{A08FD1C1-5F8D-4CED-BB92-33C51C3C76D9}" srcOrd="0" destOrd="0" parTransId="{BC84C3B1-6ACB-465C-A324-4F346B75A46B}" sibTransId="{ED0B95BC-161C-46E7-9E17-DBAE4CAB5068}"/>
    <dgm:cxn modelId="{1C3ADD87-ABA3-43FB-AE79-B0695E2BC9B1}" type="presOf" srcId="{A08FD1C1-5F8D-4CED-BB92-33C51C3C76D9}" destId="{4EA7CA3D-7521-4F78-B29F-77975E926F19}" srcOrd="0" destOrd="0" presId="urn:microsoft.com/office/officeart/2005/8/layout/hierarchy1"/>
    <dgm:cxn modelId="{31F3AF92-A381-4DA4-9CFC-451F23A8E101}" type="presOf" srcId="{9B6A1208-B77C-4673-8124-79573F39B9D3}" destId="{CD1D3A95-FE43-47D3-BD6C-D18628C3C94D}" srcOrd="0" destOrd="0" presId="urn:microsoft.com/office/officeart/2005/8/layout/hierarchy1"/>
    <dgm:cxn modelId="{705F20AA-6A5B-420F-92FD-D7067D05F84C}" type="presOf" srcId="{72A9830F-231F-4D78-B522-211C9E814B78}" destId="{81A8DD33-07B9-4B65-BCDC-3419FE8CC6C3}" srcOrd="0" destOrd="0" presId="urn:microsoft.com/office/officeart/2005/8/layout/hierarchy1"/>
    <dgm:cxn modelId="{523A54B2-8251-4474-A2A6-B5305E80F942}" type="presOf" srcId="{B84F46D2-9A73-4C7E-8128-FD9EFEE75C22}" destId="{5EE9FBAC-5C47-4060-8147-D7AAAA502075}" srcOrd="0" destOrd="0" presId="urn:microsoft.com/office/officeart/2005/8/layout/hierarchy1"/>
    <dgm:cxn modelId="{24F94EB9-CAF0-409C-BEDD-B4A8FB32E70D}" type="presOf" srcId="{F379F4C2-1F1E-4FF4-B122-044D59AD1DB0}" destId="{121E33FE-65CA-4C26-9D8D-E853FCB1325E}" srcOrd="0" destOrd="0" presId="urn:microsoft.com/office/officeart/2005/8/layout/hierarchy1"/>
    <dgm:cxn modelId="{005E57C1-D401-4051-9FF2-3F4FEB16F721}" type="presOf" srcId="{1FE24B15-2B5A-46E2-8950-D4EE9A0F87C1}" destId="{B70D8DEF-A734-4002-98C0-7621D8A9F667}" srcOrd="0" destOrd="0" presId="urn:microsoft.com/office/officeart/2005/8/layout/hierarchy1"/>
    <dgm:cxn modelId="{639427C7-1A32-4907-A2B1-5BD7CBFCAE18}" srcId="{C060BC2D-D920-4EF9-BE0D-BE9E26E5C9AA}" destId="{F176C9B3-C17A-4322-A6EE-CCFB69E56D10}" srcOrd="0" destOrd="0" parTransId="{AD8CB51C-566B-4E30-8708-CE53B73F0E6E}" sibTransId="{1FDE7DFC-0E70-429C-AF9F-5061EFDA93F0}"/>
    <dgm:cxn modelId="{8B31F7C9-0369-4D67-B371-289B8918F8F3}" type="presOf" srcId="{7AA08160-1A4E-4FED-8FFA-F657E1DED09A}" destId="{5954C2DA-55D1-400C-A954-9FF79DCBF3DD}" srcOrd="0" destOrd="0" presId="urn:microsoft.com/office/officeart/2005/8/layout/hierarchy1"/>
    <dgm:cxn modelId="{8352EDCE-2DAE-455D-BC75-DD7D73F63EF4}" srcId="{9B6A1208-B77C-4673-8124-79573F39B9D3}" destId="{C060BC2D-D920-4EF9-BE0D-BE9E26E5C9AA}" srcOrd="1" destOrd="0" parTransId="{7AA08160-1A4E-4FED-8FFA-F657E1DED09A}" sibTransId="{DEB82B2E-8122-404B-AB8F-3EA0FF384702}"/>
    <dgm:cxn modelId="{DD23D5CF-BC54-4156-B248-1994A408A831}" type="presOf" srcId="{AD8CB51C-566B-4E30-8708-CE53B73F0E6E}" destId="{B7B35359-6148-4916-8018-E3AC2D55740A}" srcOrd="0" destOrd="0" presId="urn:microsoft.com/office/officeart/2005/8/layout/hierarchy1"/>
    <dgm:cxn modelId="{A978D4D0-BDCF-426D-87A3-272A11FE050F}" type="presOf" srcId="{FD5FEA91-25FB-44AB-8536-0AFAE89F77E9}" destId="{9D427EEE-7506-4AA7-B0CC-29A0FEFE3081}" srcOrd="0" destOrd="0" presId="urn:microsoft.com/office/officeart/2005/8/layout/hierarchy1"/>
    <dgm:cxn modelId="{BB91EDD7-1CFF-4AD8-A908-3276AB9E21E4}" type="presOf" srcId="{BC84C3B1-6ACB-465C-A324-4F346B75A46B}" destId="{8B0BA9CA-314C-41FD-B343-7D736FEC1E62}" srcOrd="0" destOrd="0" presId="urn:microsoft.com/office/officeart/2005/8/layout/hierarchy1"/>
    <dgm:cxn modelId="{C78EBCF3-E67A-4A3D-86AE-A13BDF79A6E6}" type="presOf" srcId="{EC947E40-6FC8-4B61-989D-38A7C3BE3535}" destId="{52B91EAE-03DB-4024-884E-A9F9DAD6C078}" srcOrd="0" destOrd="0" presId="urn:microsoft.com/office/officeart/2005/8/layout/hierarchy1"/>
    <dgm:cxn modelId="{266055E3-2637-4FA6-893B-849108485466}" type="presParOf" srcId="{9D427EEE-7506-4AA7-B0CC-29A0FEFE3081}" destId="{957F3108-20D1-413E-8369-8CC7ECB3893D}" srcOrd="0" destOrd="0" presId="urn:microsoft.com/office/officeart/2005/8/layout/hierarchy1"/>
    <dgm:cxn modelId="{43896DF4-0349-4C35-9415-CF7701149E5B}" type="presParOf" srcId="{957F3108-20D1-413E-8369-8CC7ECB3893D}" destId="{413B62DC-6179-4DD9-81B7-730034B1F3FC}" srcOrd="0" destOrd="0" presId="urn:microsoft.com/office/officeart/2005/8/layout/hierarchy1"/>
    <dgm:cxn modelId="{DF8B2E83-F13F-4800-B3C1-D26A1899BEE4}" type="presParOf" srcId="{413B62DC-6179-4DD9-81B7-730034B1F3FC}" destId="{CFF5EF3D-B4D3-4955-855B-203A319189A7}" srcOrd="0" destOrd="0" presId="urn:microsoft.com/office/officeart/2005/8/layout/hierarchy1"/>
    <dgm:cxn modelId="{7D9260F3-C2AF-4958-B8F4-D62FDC79E1A6}" type="presParOf" srcId="{413B62DC-6179-4DD9-81B7-730034B1F3FC}" destId="{CD1D3A95-FE43-47D3-BD6C-D18628C3C94D}" srcOrd="1" destOrd="0" presId="urn:microsoft.com/office/officeart/2005/8/layout/hierarchy1"/>
    <dgm:cxn modelId="{AD698698-0682-4E54-A1F4-8D8D2F99390C}" type="presParOf" srcId="{957F3108-20D1-413E-8369-8CC7ECB3893D}" destId="{F691BE60-DF88-4C19-8A6A-610E55DAA5BD}" srcOrd="1" destOrd="0" presId="urn:microsoft.com/office/officeart/2005/8/layout/hierarchy1"/>
    <dgm:cxn modelId="{EDFD4352-DEFA-497C-9B6E-6B1C3F04D87F}" type="presParOf" srcId="{F691BE60-DF88-4C19-8A6A-610E55DAA5BD}" destId="{121E33FE-65CA-4C26-9D8D-E853FCB1325E}" srcOrd="0" destOrd="0" presId="urn:microsoft.com/office/officeart/2005/8/layout/hierarchy1"/>
    <dgm:cxn modelId="{A28DC3FD-FA3E-44CC-80C6-0AFB1F6F985D}" type="presParOf" srcId="{F691BE60-DF88-4C19-8A6A-610E55DAA5BD}" destId="{AAF73EF1-959E-4A37-B09C-C45EEE5DB7DC}" srcOrd="1" destOrd="0" presId="urn:microsoft.com/office/officeart/2005/8/layout/hierarchy1"/>
    <dgm:cxn modelId="{F494F068-7ED9-4888-85CE-2588495ADC61}" type="presParOf" srcId="{AAF73EF1-959E-4A37-B09C-C45EEE5DB7DC}" destId="{7CC83557-B561-4901-9B87-8214CF2A5566}" srcOrd="0" destOrd="0" presId="urn:microsoft.com/office/officeart/2005/8/layout/hierarchy1"/>
    <dgm:cxn modelId="{45D21800-8421-450D-9923-1B2D28995B7F}" type="presParOf" srcId="{7CC83557-B561-4901-9B87-8214CF2A5566}" destId="{D511D4A3-1534-4B21-9568-D08EFA30AFDC}" srcOrd="0" destOrd="0" presId="urn:microsoft.com/office/officeart/2005/8/layout/hierarchy1"/>
    <dgm:cxn modelId="{BF6DCA40-C5F3-459D-AD9D-3DCAFA6D188E}" type="presParOf" srcId="{7CC83557-B561-4901-9B87-8214CF2A5566}" destId="{8C471224-BC09-4B34-97D0-9C477AFBF40C}" srcOrd="1" destOrd="0" presId="urn:microsoft.com/office/officeart/2005/8/layout/hierarchy1"/>
    <dgm:cxn modelId="{2AB7AE1F-17D2-446A-9685-14747270C4C0}" type="presParOf" srcId="{AAF73EF1-959E-4A37-B09C-C45EEE5DB7DC}" destId="{196E6336-8080-4A7D-B2DB-9E783E113D86}" srcOrd="1" destOrd="0" presId="urn:microsoft.com/office/officeart/2005/8/layout/hierarchy1"/>
    <dgm:cxn modelId="{56FA7126-9904-4CC7-8A11-68510F277A5F}" type="presParOf" srcId="{196E6336-8080-4A7D-B2DB-9E783E113D86}" destId="{66505E43-D15D-49D5-ADD1-AEFA2E5F21E5}" srcOrd="0" destOrd="0" presId="urn:microsoft.com/office/officeart/2005/8/layout/hierarchy1"/>
    <dgm:cxn modelId="{FA85F6A8-FDAE-4461-BA4F-A6C826DF4B1A}" type="presParOf" srcId="{196E6336-8080-4A7D-B2DB-9E783E113D86}" destId="{6779807F-CA1E-41DF-B526-A37C1BCE5C1E}" srcOrd="1" destOrd="0" presId="urn:microsoft.com/office/officeart/2005/8/layout/hierarchy1"/>
    <dgm:cxn modelId="{92551345-B268-494F-B362-5CFA3845814A}" type="presParOf" srcId="{6779807F-CA1E-41DF-B526-A37C1BCE5C1E}" destId="{B9516616-1580-4174-85B3-619B340D7444}" srcOrd="0" destOrd="0" presId="urn:microsoft.com/office/officeart/2005/8/layout/hierarchy1"/>
    <dgm:cxn modelId="{702BC488-480D-4C1E-A149-A7020D04B043}" type="presParOf" srcId="{B9516616-1580-4174-85B3-619B340D7444}" destId="{47D59DAD-A7E8-4253-9292-A7A4163C406D}" srcOrd="0" destOrd="0" presId="urn:microsoft.com/office/officeart/2005/8/layout/hierarchy1"/>
    <dgm:cxn modelId="{9B9DBCD4-CD78-4382-8C2E-310D30AF0991}" type="presParOf" srcId="{B9516616-1580-4174-85B3-619B340D7444}" destId="{B70D8DEF-A734-4002-98C0-7621D8A9F667}" srcOrd="1" destOrd="0" presId="urn:microsoft.com/office/officeart/2005/8/layout/hierarchy1"/>
    <dgm:cxn modelId="{B12A06D4-52F0-458E-A5FC-E6820D6D56CD}" type="presParOf" srcId="{6779807F-CA1E-41DF-B526-A37C1BCE5C1E}" destId="{33934145-8A5B-4C5D-B796-989E0A0AD28A}" srcOrd="1" destOrd="0" presId="urn:microsoft.com/office/officeart/2005/8/layout/hierarchy1"/>
    <dgm:cxn modelId="{245B2106-42C8-467D-8A3F-3C1BC9F1A77F}" type="presParOf" srcId="{196E6336-8080-4A7D-B2DB-9E783E113D86}" destId="{3A3D4E63-EF5E-433A-9FB7-30EE28AFD239}" srcOrd="2" destOrd="0" presId="urn:microsoft.com/office/officeart/2005/8/layout/hierarchy1"/>
    <dgm:cxn modelId="{B3C84838-60C9-4DBB-9B3D-39CEC54BF5F6}" type="presParOf" srcId="{196E6336-8080-4A7D-B2DB-9E783E113D86}" destId="{E668F943-220F-45DF-81B5-6896A4BEB356}" srcOrd="3" destOrd="0" presId="urn:microsoft.com/office/officeart/2005/8/layout/hierarchy1"/>
    <dgm:cxn modelId="{A0F506D6-B0DC-4353-B1FC-D0C3F6E39A72}" type="presParOf" srcId="{E668F943-220F-45DF-81B5-6896A4BEB356}" destId="{96564D97-68F1-4F0C-9CD4-287E2918E8EC}" srcOrd="0" destOrd="0" presId="urn:microsoft.com/office/officeart/2005/8/layout/hierarchy1"/>
    <dgm:cxn modelId="{6EDC1634-D96F-44DC-9EC9-330BD2A9481C}" type="presParOf" srcId="{96564D97-68F1-4F0C-9CD4-287E2918E8EC}" destId="{A23139A0-65AA-428E-93CC-308B5BDF1719}" srcOrd="0" destOrd="0" presId="urn:microsoft.com/office/officeart/2005/8/layout/hierarchy1"/>
    <dgm:cxn modelId="{DAD6612D-2239-4728-B91D-5D7EC1F49AB0}" type="presParOf" srcId="{96564D97-68F1-4F0C-9CD4-287E2918E8EC}" destId="{216B0835-2CA8-4459-9737-134F34700FD6}" srcOrd="1" destOrd="0" presId="urn:microsoft.com/office/officeart/2005/8/layout/hierarchy1"/>
    <dgm:cxn modelId="{144EACAA-1C00-4509-A34F-7AFF688E0189}" type="presParOf" srcId="{E668F943-220F-45DF-81B5-6896A4BEB356}" destId="{FD4E6B93-B704-4995-BA4B-42D52FE27A4A}" srcOrd="1" destOrd="0" presId="urn:microsoft.com/office/officeart/2005/8/layout/hierarchy1"/>
    <dgm:cxn modelId="{317788B1-FD8A-4FC7-88AB-806DFE272271}" type="presParOf" srcId="{F691BE60-DF88-4C19-8A6A-610E55DAA5BD}" destId="{5954C2DA-55D1-400C-A954-9FF79DCBF3DD}" srcOrd="2" destOrd="0" presId="urn:microsoft.com/office/officeart/2005/8/layout/hierarchy1"/>
    <dgm:cxn modelId="{6AD4924F-3B8A-4DFC-B4A8-F4651A301642}" type="presParOf" srcId="{F691BE60-DF88-4C19-8A6A-610E55DAA5BD}" destId="{51902B61-D3EC-45D9-841D-D9595B83ED4A}" srcOrd="3" destOrd="0" presId="urn:microsoft.com/office/officeart/2005/8/layout/hierarchy1"/>
    <dgm:cxn modelId="{F0F3AFD4-AA4F-4C18-AD7A-CFBA9EAA5CD9}" type="presParOf" srcId="{51902B61-D3EC-45D9-841D-D9595B83ED4A}" destId="{3448DBC1-D012-4511-86FF-E46FC99972E5}" srcOrd="0" destOrd="0" presId="urn:microsoft.com/office/officeart/2005/8/layout/hierarchy1"/>
    <dgm:cxn modelId="{270200B2-B548-487F-8B18-FEF7CDD57DD6}" type="presParOf" srcId="{3448DBC1-D012-4511-86FF-E46FC99972E5}" destId="{0558371B-D38B-494F-9858-FFAA1989F461}" srcOrd="0" destOrd="0" presId="urn:microsoft.com/office/officeart/2005/8/layout/hierarchy1"/>
    <dgm:cxn modelId="{84375781-11BC-449D-9037-2C1F00015B59}" type="presParOf" srcId="{3448DBC1-D012-4511-86FF-E46FC99972E5}" destId="{5B55A5F8-14D5-4678-97C5-45EBD24B0896}" srcOrd="1" destOrd="0" presId="urn:microsoft.com/office/officeart/2005/8/layout/hierarchy1"/>
    <dgm:cxn modelId="{8715C9EB-7A89-485A-B079-E0EBE111FDC8}" type="presParOf" srcId="{51902B61-D3EC-45D9-841D-D9595B83ED4A}" destId="{7AAFEBCB-5700-473E-A454-0B2AF6E21A70}" srcOrd="1" destOrd="0" presId="urn:microsoft.com/office/officeart/2005/8/layout/hierarchy1"/>
    <dgm:cxn modelId="{E8217563-AA55-4BD6-A049-01AFF8990AF1}" type="presParOf" srcId="{7AAFEBCB-5700-473E-A454-0B2AF6E21A70}" destId="{B7B35359-6148-4916-8018-E3AC2D55740A}" srcOrd="0" destOrd="0" presId="urn:microsoft.com/office/officeart/2005/8/layout/hierarchy1"/>
    <dgm:cxn modelId="{B47DCEE4-3F5D-4FA6-BE8F-B0A2574ACA75}" type="presParOf" srcId="{7AAFEBCB-5700-473E-A454-0B2AF6E21A70}" destId="{B8134E7D-2B7D-4004-AC20-0E889BFB1C4E}" srcOrd="1" destOrd="0" presId="urn:microsoft.com/office/officeart/2005/8/layout/hierarchy1"/>
    <dgm:cxn modelId="{E3AEEEF7-C0AD-47F4-B13B-2CDD95CDDC2F}" type="presParOf" srcId="{B8134E7D-2B7D-4004-AC20-0E889BFB1C4E}" destId="{F64250BC-E73F-4ED9-8A3D-AD0E963C3A96}" srcOrd="0" destOrd="0" presId="urn:microsoft.com/office/officeart/2005/8/layout/hierarchy1"/>
    <dgm:cxn modelId="{69803DEF-A8E3-4FF0-B811-25ECE36B285C}" type="presParOf" srcId="{F64250BC-E73F-4ED9-8A3D-AD0E963C3A96}" destId="{EA727AC9-A8AC-43CE-B82D-BD0B60FCE4FB}" srcOrd="0" destOrd="0" presId="urn:microsoft.com/office/officeart/2005/8/layout/hierarchy1"/>
    <dgm:cxn modelId="{3C799715-9C95-43D5-B8DC-155FDA7AB319}" type="presParOf" srcId="{F64250BC-E73F-4ED9-8A3D-AD0E963C3A96}" destId="{F52562D4-3237-46BD-9B92-AA697DCA6A10}" srcOrd="1" destOrd="0" presId="urn:microsoft.com/office/officeart/2005/8/layout/hierarchy1"/>
    <dgm:cxn modelId="{C0D96283-A3A8-49CD-B3BC-49FE3C66E303}" type="presParOf" srcId="{B8134E7D-2B7D-4004-AC20-0E889BFB1C4E}" destId="{7D5532FD-AE3F-4961-8BA6-080B539CF2B3}" srcOrd="1" destOrd="0" presId="urn:microsoft.com/office/officeart/2005/8/layout/hierarchy1"/>
    <dgm:cxn modelId="{D7699631-958E-4A62-9AF1-C1047E57C4D6}" type="presParOf" srcId="{7D5532FD-AE3F-4961-8BA6-080B539CF2B3}" destId="{8B0BA9CA-314C-41FD-B343-7D736FEC1E62}" srcOrd="0" destOrd="0" presId="urn:microsoft.com/office/officeart/2005/8/layout/hierarchy1"/>
    <dgm:cxn modelId="{7C6C6BCC-865E-4527-9F66-E04892783BB0}" type="presParOf" srcId="{7D5532FD-AE3F-4961-8BA6-080B539CF2B3}" destId="{7121180C-3751-4166-9A7A-04A18351CBC0}" srcOrd="1" destOrd="0" presId="urn:microsoft.com/office/officeart/2005/8/layout/hierarchy1"/>
    <dgm:cxn modelId="{3EF9B345-9D52-44D1-BD53-C54648452E55}" type="presParOf" srcId="{7121180C-3751-4166-9A7A-04A18351CBC0}" destId="{558ECC5E-9A19-48EE-8FE0-DBE1998EFAC0}" srcOrd="0" destOrd="0" presId="urn:microsoft.com/office/officeart/2005/8/layout/hierarchy1"/>
    <dgm:cxn modelId="{1080EE85-65AC-49F2-B38E-D9A2B541434F}" type="presParOf" srcId="{558ECC5E-9A19-48EE-8FE0-DBE1998EFAC0}" destId="{3D84985D-1720-453A-9C92-3391AD1E301D}" srcOrd="0" destOrd="0" presId="urn:microsoft.com/office/officeart/2005/8/layout/hierarchy1"/>
    <dgm:cxn modelId="{0A34E412-FC0D-4EB3-860F-D41C556897C8}" type="presParOf" srcId="{558ECC5E-9A19-48EE-8FE0-DBE1998EFAC0}" destId="{4EA7CA3D-7521-4F78-B29F-77975E926F19}" srcOrd="1" destOrd="0" presId="urn:microsoft.com/office/officeart/2005/8/layout/hierarchy1"/>
    <dgm:cxn modelId="{23943AFD-C50F-4FB2-BB8F-C943FB8DC9A4}" type="presParOf" srcId="{7121180C-3751-4166-9A7A-04A18351CBC0}" destId="{06D08F28-7F45-4EA6-9699-BAF744034899}" srcOrd="1" destOrd="0" presId="urn:microsoft.com/office/officeart/2005/8/layout/hierarchy1"/>
    <dgm:cxn modelId="{8B435811-1F88-4F34-A057-08FD8B7B0756}" type="presParOf" srcId="{06D08F28-7F45-4EA6-9699-BAF744034899}" destId="{81A8DD33-07B9-4B65-BCDC-3419FE8CC6C3}" srcOrd="0" destOrd="0" presId="urn:microsoft.com/office/officeart/2005/8/layout/hierarchy1"/>
    <dgm:cxn modelId="{B1231D6C-1D8A-433B-8686-E63EFDCA1A2F}" type="presParOf" srcId="{06D08F28-7F45-4EA6-9699-BAF744034899}" destId="{2A2A1D60-BD74-4473-8C3F-355AEC00F1E7}" srcOrd="1" destOrd="0" presId="urn:microsoft.com/office/officeart/2005/8/layout/hierarchy1"/>
    <dgm:cxn modelId="{886DF988-19C5-4855-A522-346336015A10}" type="presParOf" srcId="{2A2A1D60-BD74-4473-8C3F-355AEC00F1E7}" destId="{A4CA59FA-E52A-48B6-9308-6BA1DFB387B6}" srcOrd="0" destOrd="0" presId="urn:microsoft.com/office/officeart/2005/8/layout/hierarchy1"/>
    <dgm:cxn modelId="{7C277078-0677-4B4D-8E7C-A8C28AAB6767}" type="presParOf" srcId="{A4CA59FA-E52A-48B6-9308-6BA1DFB387B6}" destId="{7FDB7561-3C4F-4D30-9C73-2A282C3BF0CC}" srcOrd="0" destOrd="0" presId="urn:microsoft.com/office/officeart/2005/8/layout/hierarchy1"/>
    <dgm:cxn modelId="{5C0F6A18-3240-4C23-AB3E-0DA8564A42F2}" type="presParOf" srcId="{A4CA59FA-E52A-48B6-9308-6BA1DFB387B6}" destId="{52B91EAE-03DB-4024-884E-A9F9DAD6C078}" srcOrd="1" destOrd="0" presId="urn:microsoft.com/office/officeart/2005/8/layout/hierarchy1"/>
    <dgm:cxn modelId="{0CFDC3A7-8826-44C5-BACD-B4F3F3B631A4}" type="presParOf" srcId="{2A2A1D60-BD74-4473-8C3F-355AEC00F1E7}" destId="{665FF16F-1F08-4584-AFAA-E17FF528DD06}" srcOrd="1" destOrd="0" presId="urn:microsoft.com/office/officeart/2005/8/layout/hierarchy1"/>
    <dgm:cxn modelId="{D2881E86-2E38-4117-9A50-E5F779CA7066}" type="presParOf" srcId="{665FF16F-1F08-4584-AFAA-E17FF528DD06}" destId="{5EE9FBAC-5C47-4060-8147-D7AAAA502075}" srcOrd="0" destOrd="0" presId="urn:microsoft.com/office/officeart/2005/8/layout/hierarchy1"/>
    <dgm:cxn modelId="{5FF05C7E-D265-4507-B3F4-CD935D82570F}" type="presParOf" srcId="{665FF16F-1F08-4584-AFAA-E17FF528DD06}" destId="{EE937A36-4EE9-408B-8DA0-7691632B02B7}" srcOrd="1" destOrd="0" presId="urn:microsoft.com/office/officeart/2005/8/layout/hierarchy1"/>
    <dgm:cxn modelId="{FB9CD40E-2D22-495A-BD66-EFF3278F839B}" type="presParOf" srcId="{EE937A36-4EE9-408B-8DA0-7691632B02B7}" destId="{F1E587F1-292B-432F-A466-FB6E2EFA7403}" srcOrd="0" destOrd="0" presId="urn:microsoft.com/office/officeart/2005/8/layout/hierarchy1"/>
    <dgm:cxn modelId="{02FEDE85-4841-4468-A1A0-7FAB05C308EA}" type="presParOf" srcId="{F1E587F1-292B-432F-A466-FB6E2EFA7403}" destId="{0DE0F507-2E5B-4703-938E-D3985A92DD7C}" srcOrd="0" destOrd="0" presId="urn:microsoft.com/office/officeart/2005/8/layout/hierarchy1"/>
    <dgm:cxn modelId="{D3C50EFB-2C14-454C-A3D6-B4C47FB6A1E0}" type="presParOf" srcId="{F1E587F1-292B-432F-A466-FB6E2EFA7403}" destId="{31067EF0-8FC4-447D-BAFE-A9D6F37030D7}" srcOrd="1" destOrd="0" presId="urn:microsoft.com/office/officeart/2005/8/layout/hierarchy1"/>
    <dgm:cxn modelId="{9C733946-98C6-4FD8-B198-6E1A9F33DEF0}" type="presParOf" srcId="{EE937A36-4EE9-408B-8DA0-7691632B02B7}" destId="{51D07B57-D46C-46C4-845F-06F576D09D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C903D1D-EB60-45DE-A095-47BAE311783C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C15F55B7-E8D5-4BAB-B389-928421029395}">
      <dgm:prSet phldrT="[Texto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pt-BR" dirty="0">
              <a:latin typeface="Arial Black" pitchFamily="34" charset="0"/>
            </a:rPr>
            <a:t>Resultados</a:t>
          </a:r>
        </a:p>
      </dgm:t>
    </dgm:pt>
    <dgm:pt modelId="{B7DB3CBC-013F-47B5-849A-CEC43F338A66}" type="parTrans" cxnId="{7AD465BC-2157-44A4-81AB-040C6D795DF8}">
      <dgm:prSet/>
      <dgm:spPr/>
      <dgm:t>
        <a:bodyPr/>
        <a:lstStyle/>
        <a:p>
          <a:endParaRPr lang="pt-BR"/>
        </a:p>
      </dgm:t>
    </dgm:pt>
    <dgm:pt modelId="{D18E3A3C-427F-4500-88C7-1442C5D543BA}" type="sibTrans" cxnId="{7AD465BC-2157-44A4-81AB-040C6D795DF8}">
      <dgm:prSet/>
      <dgm:spPr/>
      <dgm:t>
        <a:bodyPr/>
        <a:lstStyle/>
        <a:p>
          <a:endParaRPr lang="pt-BR"/>
        </a:p>
      </dgm:t>
    </dgm:pt>
    <dgm:pt modelId="{B36C2720-2787-4909-895B-741C3CB6FD01}">
      <dgm:prSet phldrT="[Texto]"/>
      <dgm:spPr>
        <a:blipFill rotWithShape="0">
          <a:blip xmlns:r="http://schemas.openxmlformats.org/officeDocument/2006/relationships" r:embed="rId2">
            <a:lum contrast="-14000"/>
          </a:blip>
          <a:stretch>
            <a:fillRect/>
          </a:stretch>
        </a:blipFill>
      </dgm:spPr>
      <dgm:t>
        <a:bodyPr/>
        <a:lstStyle/>
        <a:p>
          <a:r>
            <a:rPr lang="pt-BR" dirty="0">
              <a:solidFill>
                <a:srgbClr val="009900"/>
              </a:solidFill>
              <a:latin typeface="Arial Black" pitchFamily="34" charset="0"/>
            </a:rPr>
            <a:t>Treinamento</a:t>
          </a:r>
        </a:p>
      </dgm:t>
    </dgm:pt>
    <dgm:pt modelId="{BE55BB74-934E-4F0A-B321-6AA3F066C47E}" type="parTrans" cxnId="{4786833C-73DE-49CD-8BA3-78FFFFF49A4A}">
      <dgm:prSet/>
      <dgm:spPr/>
      <dgm:t>
        <a:bodyPr/>
        <a:lstStyle/>
        <a:p>
          <a:endParaRPr lang="pt-BR"/>
        </a:p>
      </dgm:t>
    </dgm:pt>
    <dgm:pt modelId="{CC8F275A-8463-4035-85E9-E93C0D6BCF9B}" type="sibTrans" cxnId="{4786833C-73DE-49CD-8BA3-78FFFFF49A4A}">
      <dgm:prSet/>
      <dgm:spPr/>
      <dgm:t>
        <a:bodyPr/>
        <a:lstStyle/>
        <a:p>
          <a:endParaRPr lang="pt-BR"/>
        </a:p>
      </dgm:t>
    </dgm:pt>
    <dgm:pt modelId="{FB547F55-DFF6-4A7E-9BD1-B8302C253268}">
      <dgm:prSet phldrT="[Texto]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pt-BR" dirty="0">
              <a:solidFill>
                <a:schemeClr val="bg1"/>
              </a:solidFill>
              <a:latin typeface="Arial Black" pitchFamily="34" charset="0"/>
            </a:rPr>
            <a:t>Qualidade de vida no trabalho</a:t>
          </a:r>
        </a:p>
      </dgm:t>
    </dgm:pt>
    <dgm:pt modelId="{A4429DC6-EBCF-41EA-81B6-7F9D70F860AC}" type="parTrans" cxnId="{B6143B68-F682-41FA-BBD5-AF6BD756A518}">
      <dgm:prSet/>
      <dgm:spPr/>
      <dgm:t>
        <a:bodyPr/>
        <a:lstStyle/>
        <a:p>
          <a:endParaRPr lang="pt-BR"/>
        </a:p>
      </dgm:t>
    </dgm:pt>
    <dgm:pt modelId="{EE4D1EFD-86EB-49EB-B4A8-741FA4ED0660}" type="sibTrans" cxnId="{B6143B68-F682-41FA-BBD5-AF6BD756A518}">
      <dgm:prSet/>
      <dgm:spPr/>
      <dgm:t>
        <a:bodyPr/>
        <a:lstStyle/>
        <a:p>
          <a:endParaRPr lang="pt-BR"/>
        </a:p>
      </dgm:t>
    </dgm:pt>
    <dgm:pt modelId="{49C73B80-CD81-4DA5-B431-3F27AD47EF76}">
      <dgm:prSet phldrT="[Texto]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  <dgm:t>
        <a:bodyPr/>
        <a:lstStyle/>
        <a:p>
          <a:r>
            <a:rPr lang="pt-BR" dirty="0">
              <a:solidFill>
                <a:schemeClr val="bg1"/>
              </a:solidFill>
              <a:latin typeface="Arial Black" pitchFamily="34" charset="0"/>
            </a:rPr>
            <a:t>Motivação</a:t>
          </a:r>
        </a:p>
      </dgm:t>
    </dgm:pt>
    <dgm:pt modelId="{C0EF765B-53C5-4F64-9422-693D0A577DAB}" type="parTrans" cxnId="{068C1909-1C15-4B20-A7BF-C899933D5E19}">
      <dgm:prSet/>
      <dgm:spPr/>
      <dgm:t>
        <a:bodyPr/>
        <a:lstStyle/>
        <a:p>
          <a:endParaRPr lang="pt-BR"/>
        </a:p>
      </dgm:t>
    </dgm:pt>
    <dgm:pt modelId="{1083B2D7-78CB-471D-931A-E938061F0304}" type="sibTrans" cxnId="{068C1909-1C15-4B20-A7BF-C899933D5E19}">
      <dgm:prSet/>
      <dgm:spPr/>
      <dgm:t>
        <a:bodyPr/>
        <a:lstStyle/>
        <a:p>
          <a:endParaRPr lang="pt-BR"/>
        </a:p>
      </dgm:t>
    </dgm:pt>
    <dgm:pt modelId="{1E8130C9-E2F0-4748-8F52-A74A7E200F3F}">
      <dgm:prSet/>
      <dgm:spPr>
        <a:blipFill rotWithShape="0">
          <a:blip xmlns:r="http://schemas.openxmlformats.org/officeDocument/2006/relationships" r:embed="rId5">
            <a:lum contrast="-42000"/>
          </a:blip>
          <a:stretch>
            <a:fillRect/>
          </a:stretch>
        </a:blipFill>
      </dgm:spPr>
      <dgm:t>
        <a:bodyPr/>
        <a:lstStyle/>
        <a:p>
          <a:r>
            <a:rPr lang="pt-BR" dirty="0">
              <a:solidFill>
                <a:schemeClr val="bg1"/>
              </a:solidFill>
              <a:latin typeface="Arial Black" pitchFamily="34" charset="0"/>
            </a:rPr>
            <a:t>Comprometimento</a:t>
          </a:r>
        </a:p>
      </dgm:t>
    </dgm:pt>
    <dgm:pt modelId="{2D78C8F3-EA9C-4DF7-AC33-1434DBA9F255}" type="parTrans" cxnId="{B8734F57-0C1F-4871-9661-9D3B61766478}">
      <dgm:prSet/>
      <dgm:spPr/>
      <dgm:t>
        <a:bodyPr/>
        <a:lstStyle/>
        <a:p>
          <a:endParaRPr lang="pt-BR"/>
        </a:p>
      </dgm:t>
    </dgm:pt>
    <dgm:pt modelId="{D8A60523-7640-4273-BE37-15F9D011F09E}" type="sibTrans" cxnId="{B8734F57-0C1F-4871-9661-9D3B61766478}">
      <dgm:prSet/>
      <dgm:spPr/>
      <dgm:t>
        <a:bodyPr/>
        <a:lstStyle/>
        <a:p>
          <a:endParaRPr lang="pt-BR"/>
        </a:p>
      </dgm:t>
    </dgm:pt>
    <dgm:pt modelId="{AC358587-742C-4E71-AC71-5669D7D933A9}" type="pres">
      <dgm:prSet presAssocID="{5C903D1D-EB60-45DE-A095-47BAE311783C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852E3B-F7E2-4097-B66A-0BB1FA3DCC6D}" type="pres">
      <dgm:prSet presAssocID="{C15F55B7-E8D5-4BAB-B389-928421029395}" presName="centerShape" presStyleLbl="node0" presStyleIdx="0" presStyleCnt="1"/>
      <dgm:spPr/>
    </dgm:pt>
    <dgm:pt modelId="{5F6AAFF8-8F0D-4F44-8961-21A5FACAEA2C}" type="pres">
      <dgm:prSet presAssocID="{BE55BB74-934E-4F0A-B321-6AA3F066C47E}" presName="parTrans" presStyleLbl="bgSibTrans2D1" presStyleIdx="0" presStyleCnt="4"/>
      <dgm:spPr/>
    </dgm:pt>
    <dgm:pt modelId="{6A1CA83B-BDF6-4E42-A310-5FDCB9147DB7}" type="pres">
      <dgm:prSet presAssocID="{B36C2720-2787-4909-895B-741C3CB6FD01}" presName="node" presStyleLbl="node1" presStyleIdx="0" presStyleCnt="4">
        <dgm:presLayoutVars>
          <dgm:bulletEnabled val="1"/>
        </dgm:presLayoutVars>
      </dgm:prSet>
      <dgm:spPr/>
    </dgm:pt>
    <dgm:pt modelId="{1D0B795F-FEFF-4FA5-A0DE-C7BEFD866427}" type="pres">
      <dgm:prSet presAssocID="{A4429DC6-EBCF-41EA-81B6-7F9D70F860AC}" presName="parTrans" presStyleLbl="bgSibTrans2D1" presStyleIdx="1" presStyleCnt="4"/>
      <dgm:spPr/>
    </dgm:pt>
    <dgm:pt modelId="{168BBABF-5F06-4D9D-912E-630EE9A7AE05}" type="pres">
      <dgm:prSet presAssocID="{FB547F55-DFF6-4A7E-9BD1-B8302C253268}" presName="node" presStyleLbl="node1" presStyleIdx="1" presStyleCnt="4">
        <dgm:presLayoutVars>
          <dgm:bulletEnabled val="1"/>
        </dgm:presLayoutVars>
      </dgm:prSet>
      <dgm:spPr/>
    </dgm:pt>
    <dgm:pt modelId="{925EB80C-E177-420A-BD0F-A9AF8DEBBCF8}" type="pres">
      <dgm:prSet presAssocID="{C0EF765B-53C5-4F64-9422-693D0A577DAB}" presName="parTrans" presStyleLbl="bgSibTrans2D1" presStyleIdx="2" presStyleCnt="4"/>
      <dgm:spPr/>
    </dgm:pt>
    <dgm:pt modelId="{5CB37FBF-5204-4FC5-8AE5-53F757267868}" type="pres">
      <dgm:prSet presAssocID="{49C73B80-CD81-4DA5-B431-3F27AD47EF76}" presName="node" presStyleLbl="node1" presStyleIdx="2" presStyleCnt="4">
        <dgm:presLayoutVars>
          <dgm:bulletEnabled val="1"/>
        </dgm:presLayoutVars>
      </dgm:prSet>
      <dgm:spPr/>
    </dgm:pt>
    <dgm:pt modelId="{2AF07181-2330-48C0-A135-E72350DC239F}" type="pres">
      <dgm:prSet presAssocID="{2D78C8F3-EA9C-4DF7-AC33-1434DBA9F255}" presName="parTrans" presStyleLbl="bgSibTrans2D1" presStyleIdx="3" presStyleCnt="4"/>
      <dgm:spPr/>
    </dgm:pt>
    <dgm:pt modelId="{A51D52FA-46FD-4272-AA23-47C5D2A10E06}" type="pres">
      <dgm:prSet presAssocID="{1E8130C9-E2F0-4748-8F52-A74A7E200F3F}" presName="node" presStyleLbl="node1" presStyleIdx="3" presStyleCnt="4">
        <dgm:presLayoutVars>
          <dgm:bulletEnabled val="1"/>
        </dgm:presLayoutVars>
      </dgm:prSet>
      <dgm:spPr/>
    </dgm:pt>
  </dgm:ptLst>
  <dgm:cxnLst>
    <dgm:cxn modelId="{068C1909-1C15-4B20-A7BF-C899933D5E19}" srcId="{C15F55B7-E8D5-4BAB-B389-928421029395}" destId="{49C73B80-CD81-4DA5-B431-3F27AD47EF76}" srcOrd="2" destOrd="0" parTransId="{C0EF765B-53C5-4F64-9422-693D0A577DAB}" sibTransId="{1083B2D7-78CB-471D-931A-E938061F0304}"/>
    <dgm:cxn modelId="{7EF1A625-BC17-4B96-93C0-D967A21EE833}" type="presOf" srcId="{2D78C8F3-EA9C-4DF7-AC33-1434DBA9F255}" destId="{2AF07181-2330-48C0-A135-E72350DC239F}" srcOrd="0" destOrd="0" presId="urn:microsoft.com/office/officeart/2005/8/layout/radial4"/>
    <dgm:cxn modelId="{F7390838-B348-4035-9E64-97028084831B}" type="presOf" srcId="{B36C2720-2787-4909-895B-741C3CB6FD01}" destId="{6A1CA83B-BDF6-4E42-A310-5FDCB9147DB7}" srcOrd="0" destOrd="0" presId="urn:microsoft.com/office/officeart/2005/8/layout/radial4"/>
    <dgm:cxn modelId="{4786833C-73DE-49CD-8BA3-78FFFFF49A4A}" srcId="{C15F55B7-E8D5-4BAB-B389-928421029395}" destId="{B36C2720-2787-4909-895B-741C3CB6FD01}" srcOrd="0" destOrd="0" parTransId="{BE55BB74-934E-4F0A-B321-6AA3F066C47E}" sibTransId="{CC8F275A-8463-4035-85E9-E93C0D6BCF9B}"/>
    <dgm:cxn modelId="{58D86365-E681-445C-A7FF-700388C901C8}" type="presOf" srcId="{C15F55B7-E8D5-4BAB-B389-928421029395}" destId="{49852E3B-F7E2-4097-B66A-0BB1FA3DCC6D}" srcOrd="0" destOrd="0" presId="urn:microsoft.com/office/officeart/2005/8/layout/radial4"/>
    <dgm:cxn modelId="{B6143B68-F682-41FA-BBD5-AF6BD756A518}" srcId="{C15F55B7-E8D5-4BAB-B389-928421029395}" destId="{FB547F55-DFF6-4A7E-9BD1-B8302C253268}" srcOrd="1" destOrd="0" parTransId="{A4429DC6-EBCF-41EA-81B6-7F9D70F860AC}" sibTransId="{EE4D1EFD-86EB-49EB-B4A8-741FA4ED0660}"/>
    <dgm:cxn modelId="{4521FA68-7178-4B0A-86B7-C1713C7E2471}" type="presOf" srcId="{5C903D1D-EB60-45DE-A095-47BAE311783C}" destId="{AC358587-742C-4E71-AC71-5669D7D933A9}" srcOrd="0" destOrd="0" presId="urn:microsoft.com/office/officeart/2005/8/layout/radial4"/>
    <dgm:cxn modelId="{B8734F57-0C1F-4871-9661-9D3B61766478}" srcId="{C15F55B7-E8D5-4BAB-B389-928421029395}" destId="{1E8130C9-E2F0-4748-8F52-A74A7E200F3F}" srcOrd="3" destOrd="0" parTransId="{2D78C8F3-EA9C-4DF7-AC33-1434DBA9F255}" sibTransId="{D8A60523-7640-4273-BE37-15F9D011F09E}"/>
    <dgm:cxn modelId="{2E0BB778-9DEA-4615-BC71-3F71A9E7D44E}" type="presOf" srcId="{1E8130C9-E2F0-4748-8F52-A74A7E200F3F}" destId="{A51D52FA-46FD-4272-AA23-47C5D2A10E06}" srcOrd="0" destOrd="0" presId="urn:microsoft.com/office/officeart/2005/8/layout/radial4"/>
    <dgm:cxn modelId="{7BB3E6A0-4B67-41A0-A4EB-2B0F76505805}" type="presOf" srcId="{49C73B80-CD81-4DA5-B431-3F27AD47EF76}" destId="{5CB37FBF-5204-4FC5-8AE5-53F757267868}" srcOrd="0" destOrd="0" presId="urn:microsoft.com/office/officeart/2005/8/layout/radial4"/>
    <dgm:cxn modelId="{04E82AA7-50E6-49AE-B3C2-D1FA06652EE8}" type="presOf" srcId="{BE55BB74-934E-4F0A-B321-6AA3F066C47E}" destId="{5F6AAFF8-8F0D-4F44-8961-21A5FACAEA2C}" srcOrd="0" destOrd="0" presId="urn:microsoft.com/office/officeart/2005/8/layout/radial4"/>
    <dgm:cxn modelId="{C7F1A1AC-8E6C-4901-BC1B-CA65107F988B}" type="presOf" srcId="{FB547F55-DFF6-4A7E-9BD1-B8302C253268}" destId="{168BBABF-5F06-4D9D-912E-630EE9A7AE05}" srcOrd="0" destOrd="0" presId="urn:microsoft.com/office/officeart/2005/8/layout/radial4"/>
    <dgm:cxn modelId="{7AD465BC-2157-44A4-81AB-040C6D795DF8}" srcId="{5C903D1D-EB60-45DE-A095-47BAE311783C}" destId="{C15F55B7-E8D5-4BAB-B389-928421029395}" srcOrd="0" destOrd="0" parTransId="{B7DB3CBC-013F-47B5-849A-CEC43F338A66}" sibTransId="{D18E3A3C-427F-4500-88C7-1442C5D543BA}"/>
    <dgm:cxn modelId="{3E9173DA-1920-4802-B01B-118C5D09F451}" type="presOf" srcId="{C0EF765B-53C5-4F64-9422-693D0A577DAB}" destId="{925EB80C-E177-420A-BD0F-A9AF8DEBBCF8}" srcOrd="0" destOrd="0" presId="urn:microsoft.com/office/officeart/2005/8/layout/radial4"/>
    <dgm:cxn modelId="{2979E3F7-92EF-42B4-852D-AA5AF416F7F4}" type="presOf" srcId="{A4429DC6-EBCF-41EA-81B6-7F9D70F860AC}" destId="{1D0B795F-FEFF-4FA5-A0DE-C7BEFD866427}" srcOrd="0" destOrd="0" presId="urn:microsoft.com/office/officeart/2005/8/layout/radial4"/>
    <dgm:cxn modelId="{95997023-5992-445D-B309-4CC44F3E9773}" type="presParOf" srcId="{AC358587-742C-4E71-AC71-5669D7D933A9}" destId="{49852E3B-F7E2-4097-B66A-0BB1FA3DCC6D}" srcOrd="0" destOrd="0" presId="urn:microsoft.com/office/officeart/2005/8/layout/radial4"/>
    <dgm:cxn modelId="{A05767CC-9B6D-4802-8378-952B7097468D}" type="presParOf" srcId="{AC358587-742C-4E71-AC71-5669D7D933A9}" destId="{5F6AAFF8-8F0D-4F44-8961-21A5FACAEA2C}" srcOrd="1" destOrd="0" presId="urn:microsoft.com/office/officeart/2005/8/layout/radial4"/>
    <dgm:cxn modelId="{03ACF21A-A54B-4870-BCC2-F9799D6D3B98}" type="presParOf" srcId="{AC358587-742C-4E71-AC71-5669D7D933A9}" destId="{6A1CA83B-BDF6-4E42-A310-5FDCB9147DB7}" srcOrd="2" destOrd="0" presId="urn:microsoft.com/office/officeart/2005/8/layout/radial4"/>
    <dgm:cxn modelId="{F1C1C135-B044-4576-B5C8-140ADDC532DF}" type="presParOf" srcId="{AC358587-742C-4E71-AC71-5669D7D933A9}" destId="{1D0B795F-FEFF-4FA5-A0DE-C7BEFD866427}" srcOrd="3" destOrd="0" presId="urn:microsoft.com/office/officeart/2005/8/layout/radial4"/>
    <dgm:cxn modelId="{5E4400FE-1EE3-4F0E-A997-AF1E27E6C1BF}" type="presParOf" srcId="{AC358587-742C-4E71-AC71-5669D7D933A9}" destId="{168BBABF-5F06-4D9D-912E-630EE9A7AE05}" srcOrd="4" destOrd="0" presId="urn:microsoft.com/office/officeart/2005/8/layout/radial4"/>
    <dgm:cxn modelId="{4042E3FF-B8A5-44CD-A87F-A26CCBF5AB51}" type="presParOf" srcId="{AC358587-742C-4E71-AC71-5669D7D933A9}" destId="{925EB80C-E177-420A-BD0F-A9AF8DEBBCF8}" srcOrd="5" destOrd="0" presId="urn:microsoft.com/office/officeart/2005/8/layout/radial4"/>
    <dgm:cxn modelId="{D4F8075C-0F7C-4ACF-9461-A493D76B8276}" type="presParOf" srcId="{AC358587-742C-4E71-AC71-5669D7D933A9}" destId="{5CB37FBF-5204-4FC5-8AE5-53F757267868}" srcOrd="6" destOrd="0" presId="urn:microsoft.com/office/officeart/2005/8/layout/radial4"/>
    <dgm:cxn modelId="{FA009B07-DA9B-4CC0-957E-6CF6AE7563FD}" type="presParOf" srcId="{AC358587-742C-4E71-AC71-5669D7D933A9}" destId="{2AF07181-2330-48C0-A135-E72350DC239F}" srcOrd="7" destOrd="0" presId="urn:microsoft.com/office/officeart/2005/8/layout/radial4"/>
    <dgm:cxn modelId="{B1A3207C-34B7-4E62-B3E1-A61ABE9760BF}" type="presParOf" srcId="{AC358587-742C-4E71-AC71-5669D7D933A9}" destId="{A51D52FA-46FD-4272-AA23-47C5D2A10E0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5AC50A-6B69-45E9-B14C-6AA629394A5D}">
      <dsp:nvSpPr>
        <dsp:cNvPr id="0" name=""/>
        <dsp:cNvSpPr/>
      </dsp:nvSpPr>
      <dsp:spPr>
        <a:xfrm>
          <a:off x="309186" y="1180861"/>
          <a:ext cx="3400424" cy="2210276"/>
        </a:xfrm>
        <a:prstGeom prst="roundRect">
          <a:avLst/>
        </a:prstGeom>
        <a:blipFill rotWithShape="0">
          <a:blip xmlns:r="http://schemas.openxmlformats.org/officeDocument/2006/relationships" r:embed="rId1">
            <a:lum contrast="-29000"/>
          </a:blip>
          <a:stretch>
            <a:fillRect/>
          </a:stretch>
        </a:blipFill>
        <a:ln>
          <a:noFill/>
        </a:ln>
        <a:effectLst>
          <a:glow rad="101500">
            <a:schemeClr val="accent1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1"/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b="1" kern="1200" dirty="0">
              <a:solidFill>
                <a:schemeClr val="bg1"/>
              </a:solidFill>
              <a:latin typeface="Arial Black" pitchFamily="34" charset="0"/>
            </a:rPr>
            <a:t>Saúde</a:t>
          </a:r>
        </a:p>
      </dsp:txBody>
      <dsp:txXfrm>
        <a:off x="417083" y="1288758"/>
        <a:ext cx="3184630" cy="1994482"/>
      </dsp:txXfrm>
    </dsp:sp>
    <dsp:sp modelId="{8C3F7B01-0425-4B46-B0E7-EB53A59209FD}">
      <dsp:nvSpPr>
        <dsp:cNvPr id="0" name=""/>
        <dsp:cNvSpPr/>
      </dsp:nvSpPr>
      <dsp:spPr>
        <a:xfrm>
          <a:off x="2009398" y="409198"/>
          <a:ext cx="3753602" cy="3753602"/>
        </a:xfrm>
        <a:custGeom>
          <a:avLst/>
          <a:gdLst/>
          <a:ahLst/>
          <a:cxnLst/>
          <a:rect l="0" t="0" r="0" b="0"/>
          <a:pathLst>
            <a:path>
              <a:moveTo>
                <a:pt x="789566" y="346996"/>
              </a:moveTo>
              <a:arcTo wR="1876801" hR="1876801" stAng="14075912" swAng="4248177"/>
            </a:path>
          </a:pathLst>
        </a:custGeom>
        <a:noFill/>
        <a:ln w="76200" cap="flat" cmpd="sng" algn="ctr">
          <a:solidFill>
            <a:srgbClr val="FA7406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830A9B-8CE3-4D4D-9DE5-07E4ED4B23CE}">
      <dsp:nvSpPr>
        <dsp:cNvPr id="0" name=""/>
        <dsp:cNvSpPr/>
      </dsp:nvSpPr>
      <dsp:spPr>
        <a:xfrm>
          <a:off x="4062788" y="1180861"/>
          <a:ext cx="3400424" cy="2210276"/>
        </a:xfrm>
        <a:prstGeom prst="roundRect">
          <a:avLst/>
        </a:prstGeom>
        <a:blipFill rotWithShape="0">
          <a:blip xmlns:r="http://schemas.openxmlformats.org/officeDocument/2006/relationships" r:embed="rId2">
            <a:lum contrast="-23000"/>
          </a:blip>
          <a:stretch>
            <a:fillRect/>
          </a:stretch>
        </a:blipFill>
        <a:ln>
          <a:noFill/>
        </a:ln>
        <a:effectLst>
          <a:glow rad="101500">
            <a:schemeClr val="accent3">
              <a:alpha val="42000"/>
              <a:satMod val="120000"/>
            </a:schemeClr>
          </a:glow>
        </a:effectLst>
        <a:scene3d>
          <a:camera prst="orthographicFront" fov="0">
            <a:rot lat="0" lon="0" rev="0"/>
          </a:camera>
          <a:lightRig rig="glow" dir="t">
            <a:rot lat="0" lon="0" rev="4800000"/>
          </a:lightRig>
        </a:scene3d>
        <a:sp3d prstMaterial="powder">
          <a:bevelT w="50800" h="50800"/>
          <a:contourClr>
            <a:schemeClr val="accent3"/>
          </a:contourClr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4800" b="1" kern="1200" dirty="0">
              <a:solidFill>
                <a:srgbClr val="0000CC"/>
              </a:solidFill>
            </a:rPr>
            <a:t>Segurança</a:t>
          </a:r>
        </a:p>
      </dsp:txBody>
      <dsp:txXfrm>
        <a:off x="4170685" y="1288758"/>
        <a:ext cx="3184630" cy="1994482"/>
      </dsp:txXfrm>
    </dsp:sp>
    <dsp:sp modelId="{ACA242FE-4306-4712-9AFE-57D6D779E8CD}">
      <dsp:nvSpPr>
        <dsp:cNvPr id="0" name=""/>
        <dsp:cNvSpPr/>
      </dsp:nvSpPr>
      <dsp:spPr>
        <a:xfrm>
          <a:off x="2009398" y="409198"/>
          <a:ext cx="3753602" cy="3753602"/>
        </a:xfrm>
        <a:custGeom>
          <a:avLst/>
          <a:gdLst/>
          <a:ahLst/>
          <a:cxnLst/>
          <a:rect l="0" t="0" r="0" b="0"/>
          <a:pathLst>
            <a:path>
              <a:moveTo>
                <a:pt x="2964035" y="3406605"/>
              </a:moveTo>
              <a:arcTo wR="1876801" hR="1876801" stAng="3275912" swAng="4248177"/>
            </a:path>
          </a:pathLst>
        </a:custGeom>
        <a:noFill/>
        <a:ln w="76200" cap="flat" cmpd="sng" algn="ctr">
          <a:solidFill>
            <a:srgbClr val="FF0000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4178FE-CA47-4BA6-ADA9-6F125A8DDDC8}">
      <dsp:nvSpPr>
        <dsp:cNvPr id="0" name=""/>
        <dsp:cNvSpPr/>
      </dsp:nvSpPr>
      <dsp:spPr>
        <a:xfrm>
          <a:off x="994718" y="4698"/>
          <a:ext cx="1965870" cy="1965870"/>
        </a:xfrm>
        <a:prstGeom prst="ellipse">
          <a:avLst/>
        </a:prstGeom>
        <a:blipFill rotWithShape="0">
          <a:blip xmlns:r="http://schemas.openxmlformats.org/officeDocument/2006/relationships" r:embed="rId1">
            <a:lum contrast="-21000"/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bg1"/>
              </a:solidFill>
              <a:latin typeface="Arial Black" pitchFamily="34" charset="0"/>
            </a:rPr>
            <a:t>I</a:t>
          </a:r>
          <a:r>
            <a:rPr lang="pt-BR" sz="1400" b="1" kern="1200" dirty="0">
              <a:solidFill>
                <a:schemeClr val="bg1"/>
              </a:solidFill>
              <a:latin typeface="Arial Black" pitchFamily="34" charset="0"/>
            </a:rPr>
            <a:t>nformação</a:t>
          </a:r>
        </a:p>
      </dsp:txBody>
      <dsp:txXfrm>
        <a:off x="1282613" y="292593"/>
        <a:ext cx="1390080" cy="1390080"/>
      </dsp:txXfrm>
    </dsp:sp>
    <dsp:sp modelId="{1006973F-C782-4780-A742-CE5AA7A63A26}">
      <dsp:nvSpPr>
        <dsp:cNvPr id="0" name=""/>
        <dsp:cNvSpPr/>
      </dsp:nvSpPr>
      <dsp:spPr>
        <a:xfrm>
          <a:off x="1407551" y="2130197"/>
          <a:ext cx="1140205" cy="114020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900" kern="1200"/>
        </a:p>
      </dsp:txBody>
      <dsp:txXfrm>
        <a:off x="1558685" y="2566211"/>
        <a:ext cx="837937" cy="268177"/>
      </dsp:txXfrm>
    </dsp:sp>
    <dsp:sp modelId="{5A9407F8-758F-482E-9D31-7F7743EACBB5}">
      <dsp:nvSpPr>
        <dsp:cNvPr id="0" name=""/>
        <dsp:cNvSpPr/>
      </dsp:nvSpPr>
      <dsp:spPr>
        <a:xfrm>
          <a:off x="994718" y="3430031"/>
          <a:ext cx="1965870" cy="1965870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bg1"/>
              </a:solidFill>
              <a:latin typeface="Arial Black" pitchFamily="34" charset="0"/>
            </a:rPr>
            <a:t>Comunicação</a:t>
          </a:r>
        </a:p>
      </dsp:txBody>
      <dsp:txXfrm>
        <a:off x="1282613" y="3717926"/>
        <a:ext cx="1390080" cy="1390080"/>
      </dsp:txXfrm>
    </dsp:sp>
    <dsp:sp modelId="{A86B82F8-01CA-48D0-AF67-B085CA8B429F}">
      <dsp:nvSpPr>
        <dsp:cNvPr id="0" name=""/>
        <dsp:cNvSpPr/>
      </dsp:nvSpPr>
      <dsp:spPr>
        <a:xfrm>
          <a:off x="3255470" y="2334648"/>
          <a:ext cx="625146" cy="7313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3100" kern="1200"/>
        </a:p>
      </dsp:txBody>
      <dsp:txXfrm>
        <a:off x="3255470" y="2480909"/>
        <a:ext cx="437602" cy="438781"/>
      </dsp:txXfrm>
    </dsp:sp>
    <dsp:sp modelId="{CAEF3839-57B5-4D9E-AAA9-423478F0AF6A}">
      <dsp:nvSpPr>
        <dsp:cNvPr id="0" name=""/>
        <dsp:cNvSpPr/>
      </dsp:nvSpPr>
      <dsp:spPr>
        <a:xfrm>
          <a:off x="4140111" y="1502848"/>
          <a:ext cx="2637569" cy="2394902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kern="1200" dirty="0">
              <a:solidFill>
                <a:schemeClr val="bg1"/>
              </a:solidFill>
              <a:latin typeface="Arial Black" pitchFamily="34" charset="0"/>
            </a:rPr>
            <a:t>Parceria</a:t>
          </a:r>
        </a:p>
      </dsp:txBody>
      <dsp:txXfrm>
        <a:off x="4526374" y="1853573"/>
        <a:ext cx="1865043" cy="16934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9FBAC-5C47-4060-8147-D7AAAA502075}">
      <dsp:nvSpPr>
        <dsp:cNvPr id="0" name=""/>
        <dsp:cNvSpPr/>
      </dsp:nvSpPr>
      <dsp:spPr>
        <a:xfrm>
          <a:off x="5163457" y="4922857"/>
          <a:ext cx="91440" cy="329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7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A8DD33-07B9-4B65-BCDC-3419FE8CC6C3}">
      <dsp:nvSpPr>
        <dsp:cNvPr id="0" name=""/>
        <dsp:cNvSpPr/>
      </dsp:nvSpPr>
      <dsp:spPr>
        <a:xfrm>
          <a:off x="5163457" y="3872979"/>
          <a:ext cx="91440" cy="329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7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0BA9CA-314C-41FD-B343-7D736FEC1E62}">
      <dsp:nvSpPr>
        <dsp:cNvPr id="0" name=""/>
        <dsp:cNvSpPr/>
      </dsp:nvSpPr>
      <dsp:spPr>
        <a:xfrm>
          <a:off x="5163457" y="2823102"/>
          <a:ext cx="91440" cy="329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7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35359-6148-4916-8018-E3AC2D55740A}">
      <dsp:nvSpPr>
        <dsp:cNvPr id="0" name=""/>
        <dsp:cNvSpPr/>
      </dsp:nvSpPr>
      <dsp:spPr>
        <a:xfrm>
          <a:off x="5163457" y="1773224"/>
          <a:ext cx="91440" cy="3297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97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54C2DA-55D1-400C-A954-9FF79DCBF3DD}">
      <dsp:nvSpPr>
        <dsp:cNvPr id="0" name=""/>
        <dsp:cNvSpPr/>
      </dsp:nvSpPr>
      <dsp:spPr>
        <a:xfrm>
          <a:off x="4169695" y="723347"/>
          <a:ext cx="1039482" cy="329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748"/>
              </a:lnTo>
              <a:lnTo>
                <a:pt x="1039482" y="224748"/>
              </a:lnTo>
              <a:lnTo>
                <a:pt x="1039482" y="3297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3D4E63-EF5E-433A-9FB7-30EE28AFD239}">
      <dsp:nvSpPr>
        <dsp:cNvPr id="0" name=""/>
        <dsp:cNvSpPr/>
      </dsp:nvSpPr>
      <dsp:spPr>
        <a:xfrm>
          <a:off x="3130212" y="1773224"/>
          <a:ext cx="692988" cy="329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4748"/>
              </a:lnTo>
              <a:lnTo>
                <a:pt x="692988" y="224748"/>
              </a:lnTo>
              <a:lnTo>
                <a:pt x="692988" y="3297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505E43-D15D-49D5-ADD1-AEFA2E5F21E5}">
      <dsp:nvSpPr>
        <dsp:cNvPr id="0" name=""/>
        <dsp:cNvSpPr/>
      </dsp:nvSpPr>
      <dsp:spPr>
        <a:xfrm>
          <a:off x="2437224" y="1773224"/>
          <a:ext cx="692988" cy="329799"/>
        </a:xfrm>
        <a:custGeom>
          <a:avLst/>
          <a:gdLst/>
          <a:ahLst/>
          <a:cxnLst/>
          <a:rect l="0" t="0" r="0" b="0"/>
          <a:pathLst>
            <a:path>
              <a:moveTo>
                <a:pt x="692988" y="0"/>
              </a:moveTo>
              <a:lnTo>
                <a:pt x="692988" y="224748"/>
              </a:lnTo>
              <a:lnTo>
                <a:pt x="0" y="224748"/>
              </a:lnTo>
              <a:lnTo>
                <a:pt x="0" y="329799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1E33FE-65CA-4C26-9D8D-E853FCB1325E}">
      <dsp:nvSpPr>
        <dsp:cNvPr id="0" name=""/>
        <dsp:cNvSpPr/>
      </dsp:nvSpPr>
      <dsp:spPr>
        <a:xfrm>
          <a:off x="3130212" y="723347"/>
          <a:ext cx="1039482" cy="329799"/>
        </a:xfrm>
        <a:custGeom>
          <a:avLst/>
          <a:gdLst/>
          <a:ahLst/>
          <a:cxnLst/>
          <a:rect l="0" t="0" r="0" b="0"/>
          <a:pathLst>
            <a:path>
              <a:moveTo>
                <a:pt x="1039482" y="0"/>
              </a:moveTo>
              <a:lnTo>
                <a:pt x="1039482" y="224748"/>
              </a:lnTo>
              <a:lnTo>
                <a:pt x="0" y="224748"/>
              </a:lnTo>
              <a:lnTo>
                <a:pt x="0" y="32979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F5EF3D-B4D3-4955-855B-203A319189A7}">
      <dsp:nvSpPr>
        <dsp:cNvPr id="0" name=""/>
        <dsp:cNvSpPr/>
      </dsp:nvSpPr>
      <dsp:spPr>
        <a:xfrm>
          <a:off x="3602704" y="3269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D3A95-FE43-47D3-BD6C-D18628C3C94D}">
      <dsp:nvSpPr>
        <dsp:cNvPr id="0" name=""/>
        <dsp:cNvSpPr/>
      </dsp:nvSpPr>
      <dsp:spPr>
        <a:xfrm>
          <a:off x="3728702" y="122967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Gestão SST</a:t>
          </a:r>
        </a:p>
      </dsp:txBody>
      <dsp:txXfrm>
        <a:off x="3749792" y="144057"/>
        <a:ext cx="1091801" cy="677897"/>
      </dsp:txXfrm>
    </dsp:sp>
    <dsp:sp modelId="{D511D4A3-1534-4B21-9568-D08EFA30AFDC}">
      <dsp:nvSpPr>
        <dsp:cNvPr id="0" name=""/>
        <dsp:cNvSpPr/>
      </dsp:nvSpPr>
      <dsp:spPr>
        <a:xfrm>
          <a:off x="2563222" y="1053146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71224-BC09-4B34-97D0-9C477AFBF40C}">
      <dsp:nvSpPr>
        <dsp:cNvPr id="0" name=""/>
        <dsp:cNvSpPr/>
      </dsp:nvSpPr>
      <dsp:spPr>
        <a:xfrm>
          <a:off x="2689220" y="1172844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Cultura / Comprometimento</a:t>
          </a:r>
        </a:p>
      </dsp:txBody>
      <dsp:txXfrm>
        <a:off x="2710310" y="1193934"/>
        <a:ext cx="1091801" cy="677897"/>
      </dsp:txXfrm>
    </dsp:sp>
    <dsp:sp modelId="{47D59DAD-A7E8-4253-9292-A7A4163C406D}">
      <dsp:nvSpPr>
        <dsp:cNvPr id="0" name=""/>
        <dsp:cNvSpPr/>
      </dsp:nvSpPr>
      <dsp:spPr>
        <a:xfrm>
          <a:off x="1870233" y="2103024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0D8DEF-A734-4002-98C0-7621D8A9F667}">
      <dsp:nvSpPr>
        <dsp:cNvPr id="0" name=""/>
        <dsp:cNvSpPr/>
      </dsp:nvSpPr>
      <dsp:spPr>
        <a:xfrm>
          <a:off x="1996231" y="2222722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Empresa</a:t>
          </a:r>
        </a:p>
      </dsp:txBody>
      <dsp:txXfrm>
        <a:off x="2017321" y="2243812"/>
        <a:ext cx="1091801" cy="677897"/>
      </dsp:txXfrm>
    </dsp:sp>
    <dsp:sp modelId="{A23139A0-65AA-428E-93CC-308B5BDF1719}">
      <dsp:nvSpPr>
        <dsp:cNvPr id="0" name=""/>
        <dsp:cNvSpPr/>
      </dsp:nvSpPr>
      <dsp:spPr>
        <a:xfrm>
          <a:off x="3256210" y="2103024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6B0835-2CA8-4459-9737-134F34700FD6}">
      <dsp:nvSpPr>
        <dsp:cNvPr id="0" name=""/>
        <dsp:cNvSpPr/>
      </dsp:nvSpPr>
      <dsp:spPr>
        <a:xfrm>
          <a:off x="3382208" y="2222722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Funcionários</a:t>
          </a:r>
        </a:p>
      </dsp:txBody>
      <dsp:txXfrm>
        <a:off x="3403298" y="2243812"/>
        <a:ext cx="1091801" cy="677897"/>
      </dsp:txXfrm>
    </dsp:sp>
    <dsp:sp modelId="{0558371B-D38B-494F-9858-FFAA1989F461}">
      <dsp:nvSpPr>
        <dsp:cNvPr id="0" name=""/>
        <dsp:cNvSpPr/>
      </dsp:nvSpPr>
      <dsp:spPr>
        <a:xfrm>
          <a:off x="4642187" y="1053146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5A5F8-14D5-4678-97C5-45EBD24B0896}">
      <dsp:nvSpPr>
        <dsp:cNvPr id="0" name=""/>
        <dsp:cNvSpPr/>
      </dsp:nvSpPr>
      <dsp:spPr>
        <a:xfrm>
          <a:off x="4768185" y="1172844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Legislação </a:t>
          </a:r>
        </a:p>
      </dsp:txBody>
      <dsp:txXfrm>
        <a:off x="4789275" y="1193934"/>
        <a:ext cx="1091801" cy="677897"/>
      </dsp:txXfrm>
    </dsp:sp>
    <dsp:sp modelId="{EA727AC9-A8AC-43CE-B82D-BD0B60FCE4FB}">
      <dsp:nvSpPr>
        <dsp:cNvPr id="0" name=""/>
        <dsp:cNvSpPr/>
      </dsp:nvSpPr>
      <dsp:spPr>
        <a:xfrm>
          <a:off x="4642187" y="2103024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2562D4-3237-46BD-9B92-AA697DCA6A10}">
      <dsp:nvSpPr>
        <dsp:cNvPr id="0" name=""/>
        <dsp:cNvSpPr/>
      </dsp:nvSpPr>
      <dsp:spPr>
        <a:xfrm>
          <a:off x="4768185" y="2222722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Trabalhista</a:t>
          </a:r>
        </a:p>
      </dsp:txBody>
      <dsp:txXfrm>
        <a:off x="4789275" y="2243812"/>
        <a:ext cx="1091801" cy="677897"/>
      </dsp:txXfrm>
    </dsp:sp>
    <dsp:sp modelId="{3D84985D-1720-453A-9C92-3391AD1E301D}">
      <dsp:nvSpPr>
        <dsp:cNvPr id="0" name=""/>
        <dsp:cNvSpPr/>
      </dsp:nvSpPr>
      <dsp:spPr>
        <a:xfrm>
          <a:off x="4642187" y="3152901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A7CA3D-7521-4F78-B29F-77975E926F19}">
      <dsp:nvSpPr>
        <dsp:cNvPr id="0" name=""/>
        <dsp:cNvSpPr/>
      </dsp:nvSpPr>
      <dsp:spPr>
        <a:xfrm>
          <a:off x="4768185" y="3272599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Previdenciária</a:t>
          </a:r>
        </a:p>
      </dsp:txBody>
      <dsp:txXfrm>
        <a:off x="4789275" y="3293689"/>
        <a:ext cx="1091801" cy="677897"/>
      </dsp:txXfrm>
    </dsp:sp>
    <dsp:sp modelId="{7FDB7561-3C4F-4D30-9C73-2A282C3BF0CC}">
      <dsp:nvSpPr>
        <dsp:cNvPr id="0" name=""/>
        <dsp:cNvSpPr/>
      </dsp:nvSpPr>
      <dsp:spPr>
        <a:xfrm>
          <a:off x="4642187" y="4202779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B91EAE-03DB-4024-884E-A9F9DAD6C078}">
      <dsp:nvSpPr>
        <dsp:cNvPr id="0" name=""/>
        <dsp:cNvSpPr/>
      </dsp:nvSpPr>
      <dsp:spPr>
        <a:xfrm>
          <a:off x="4768185" y="4322477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Convenções OIT Ratificadas</a:t>
          </a:r>
        </a:p>
      </dsp:txBody>
      <dsp:txXfrm>
        <a:off x="4789275" y="4343567"/>
        <a:ext cx="1091801" cy="677897"/>
      </dsp:txXfrm>
    </dsp:sp>
    <dsp:sp modelId="{0DE0F507-2E5B-4703-938E-D3985A92DD7C}">
      <dsp:nvSpPr>
        <dsp:cNvPr id="0" name=""/>
        <dsp:cNvSpPr/>
      </dsp:nvSpPr>
      <dsp:spPr>
        <a:xfrm>
          <a:off x="4642187" y="5252656"/>
          <a:ext cx="1133981" cy="720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067EF0-8FC4-447D-BAFE-A9D6F37030D7}">
      <dsp:nvSpPr>
        <dsp:cNvPr id="0" name=""/>
        <dsp:cNvSpPr/>
      </dsp:nvSpPr>
      <dsp:spPr>
        <a:xfrm>
          <a:off x="4768185" y="5372354"/>
          <a:ext cx="1133981" cy="72007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000" kern="1200" dirty="0"/>
            <a:t>Política Nacional de SST</a:t>
          </a:r>
        </a:p>
      </dsp:txBody>
      <dsp:txXfrm>
        <a:off x="4789275" y="5393444"/>
        <a:ext cx="1091801" cy="67789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852E3B-F7E2-4097-B66A-0BB1FA3DCC6D}">
      <dsp:nvSpPr>
        <dsp:cNvPr id="0" name=""/>
        <dsp:cNvSpPr/>
      </dsp:nvSpPr>
      <dsp:spPr>
        <a:xfrm>
          <a:off x="2836926" y="3191574"/>
          <a:ext cx="2098548" cy="209854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kern="1200" dirty="0">
              <a:latin typeface="Arial Black" pitchFamily="34" charset="0"/>
            </a:rPr>
            <a:t>Resultados</a:t>
          </a:r>
        </a:p>
      </dsp:txBody>
      <dsp:txXfrm>
        <a:off x="3144251" y="3498899"/>
        <a:ext cx="1483898" cy="1483898"/>
      </dsp:txXfrm>
    </dsp:sp>
    <dsp:sp modelId="{5F6AAFF8-8F0D-4F44-8961-21A5FACAEA2C}">
      <dsp:nvSpPr>
        <dsp:cNvPr id="0" name=""/>
        <dsp:cNvSpPr/>
      </dsp:nvSpPr>
      <dsp:spPr>
        <a:xfrm rot="11700000">
          <a:off x="966870" y="3405276"/>
          <a:ext cx="1833952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1CA83B-BDF6-4E42-A310-5FDCB9147DB7}">
      <dsp:nvSpPr>
        <dsp:cNvPr id="0" name=""/>
        <dsp:cNvSpPr/>
      </dsp:nvSpPr>
      <dsp:spPr>
        <a:xfrm>
          <a:off x="1305" y="2669540"/>
          <a:ext cx="1993620" cy="15948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>
            <a:lum contrast="-14000"/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rgbClr val="009900"/>
              </a:solidFill>
              <a:latin typeface="Arial Black" pitchFamily="34" charset="0"/>
            </a:rPr>
            <a:t>Treinamento</a:t>
          </a:r>
        </a:p>
      </dsp:txBody>
      <dsp:txXfrm>
        <a:off x="48018" y="2716253"/>
        <a:ext cx="1900194" cy="1501470"/>
      </dsp:txXfrm>
    </dsp:sp>
    <dsp:sp modelId="{1D0B795F-FEFF-4FA5-A0DE-C7BEFD866427}">
      <dsp:nvSpPr>
        <dsp:cNvPr id="0" name=""/>
        <dsp:cNvSpPr/>
      </dsp:nvSpPr>
      <dsp:spPr>
        <a:xfrm rot="14700000">
          <a:off x="2093140" y="2063039"/>
          <a:ext cx="1833952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8BBABF-5F06-4D9D-912E-630EE9A7AE05}">
      <dsp:nvSpPr>
        <dsp:cNvPr id="0" name=""/>
        <dsp:cNvSpPr/>
      </dsp:nvSpPr>
      <dsp:spPr>
        <a:xfrm>
          <a:off x="1625775" y="733571"/>
          <a:ext cx="1993620" cy="15948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bg1"/>
              </a:solidFill>
              <a:latin typeface="Arial Black" pitchFamily="34" charset="0"/>
            </a:rPr>
            <a:t>Qualidade de vida no trabalho</a:t>
          </a:r>
        </a:p>
      </dsp:txBody>
      <dsp:txXfrm>
        <a:off x="1672488" y="780284"/>
        <a:ext cx="1900194" cy="1501470"/>
      </dsp:txXfrm>
    </dsp:sp>
    <dsp:sp modelId="{925EB80C-E177-420A-BD0F-A9AF8DEBBCF8}">
      <dsp:nvSpPr>
        <dsp:cNvPr id="0" name=""/>
        <dsp:cNvSpPr/>
      </dsp:nvSpPr>
      <dsp:spPr>
        <a:xfrm rot="17700000">
          <a:off x="3845306" y="2063039"/>
          <a:ext cx="1833952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B37FBF-5204-4FC5-8AE5-53F757267868}">
      <dsp:nvSpPr>
        <dsp:cNvPr id="0" name=""/>
        <dsp:cNvSpPr/>
      </dsp:nvSpPr>
      <dsp:spPr>
        <a:xfrm>
          <a:off x="4153003" y="733571"/>
          <a:ext cx="1993620" cy="15948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bg1"/>
              </a:solidFill>
              <a:latin typeface="Arial Black" pitchFamily="34" charset="0"/>
            </a:rPr>
            <a:t>Motivação</a:t>
          </a:r>
        </a:p>
      </dsp:txBody>
      <dsp:txXfrm>
        <a:off x="4199716" y="780284"/>
        <a:ext cx="1900194" cy="1501470"/>
      </dsp:txXfrm>
    </dsp:sp>
    <dsp:sp modelId="{2AF07181-2330-48C0-A135-E72350DC239F}">
      <dsp:nvSpPr>
        <dsp:cNvPr id="0" name=""/>
        <dsp:cNvSpPr/>
      </dsp:nvSpPr>
      <dsp:spPr>
        <a:xfrm rot="20700000">
          <a:off x="4971576" y="3405276"/>
          <a:ext cx="1833952" cy="598086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D52FA-46FD-4272-AA23-47C5D2A10E06}">
      <dsp:nvSpPr>
        <dsp:cNvPr id="0" name=""/>
        <dsp:cNvSpPr/>
      </dsp:nvSpPr>
      <dsp:spPr>
        <a:xfrm>
          <a:off x="5777473" y="2669540"/>
          <a:ext cx="1993620" cy="159489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5">
            <a:lum contrast="-42000"/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400" kern="1200" dirty="0">
              <a:solidFill>
                <a:schemeClr val="bg1"/>
              </a:solidFill>
              <a:latin typeface="Arial Black" pitchFamily="34" charset="0"/>
            </a:rPr>
            <a:t>Comprometimento</a:t>
          </a:r>
        </a:p>
      </dsp:txBody>
      <dsp:txXfrm>
        <a:off x="5824186" y="2716253"/>
        <a:ext cx="1900194" cy="15014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8326F9F-5EB8-4F2A-B54A-1F025535850C}" type="datetimeFigureOut">
              <a:rPr lang="pt-BR" smtClean="0"/>
              <a:pPr/>
              <a:t>16/08/2020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A611C1C-A800-4077-9F11-62CA8264326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t4JcQPDQ7b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2800" dirty="0"/>
              <a:t>Gestão Integrada em Saúde e Segurança</a:t>
            </a:r>
            <a:br>
              <a:rPr lang="pt-BR" dirty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000" b="1" dirty="0"/>
              <a:t>O QUE É SEGURANÇA DO TRABALHO?</a:t>
            </a:r>
          </a:p>
        </p:txBody>
      </p:sp>
      <p:pic>
        <p:nvPicPr>
          <p:cNvPr id="4" name="Espaço Reservado para Conteúdo 3" descr="duvidas-300x3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771800" y="2204864"/>
            <a:ext cx="3733006" cy="3733006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971600" y="1124744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tângulo 5"/>
          <p:cNvSpPr/>
          <p:nvPr/>
        </p:nvSpPr>
        <p:spPr>
          <a:xfrm>
            <a:off x="3635896" y="764704"/>
            <a:ext cx="24705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2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Informação</a:t>
            </a:r>
            <a:endParaRPr lang="pt-BR" sz="32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3707904" y="5445224"/>
            <a:ext cx="247054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3200" b="1" spc="200" dirty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Informação</a:t>
            </a:r>
            <a:endParaRPr lang="pt-BR" sz="32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000" b="1" dirty="0"/>
              <a:t>QUEM É RESPONSÁVEL PELA SUA SEGURANÇA?</a:t>
            </a:r>
          </a:p>
        </p:txBody>
      </p:sp>
      <p:pic>
        <p:nvPicPr>
          <p:cNvPr id="5" name="Espaço Reservado para Conteúdo 4" descr="PASSARINHO DA SEGURANÇ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67181" y="1935163"/>
            <a:ext cx="6209637" cy="43894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899592" y="692696"/>
          <a:ext cx="77724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3582355"/>
              </p:ext>
            </p:extLst>
          </p:nvPr>
        </p:nvGraphicFramePr>
        <p:xfrm>
          <a:off x="914400" y="260648"/>
          <a:ext cx="7772400" cy="60957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914400" y="332656"/>
          <a:ext cx="7772400" cy="6023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  <a:p>
            <a:pPr>
              <a:buNone/>
            </a:pPr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094393" y="872346"/>
            <a:ext cx="7412414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5400" b="1" cap="none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Mas sempre se teve este</a:t>
            </a:r>
          </a:p>
          <a:p>
            <a:pPr algn="ctr"/>
            <a:r>
              <a:rPr lang="pt-BR" sz="5400" b="1" cap="none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pensamento sobre </a:t>
            </a:r>
          </a:p>
          <a:p>
            <a:pPr algn="ctr"/>
            <a:r>
              <a:rPr lang="pt-BR" sz="5400" b="1" cap="none" spc="0" dirty="0">
                <a:ln w="11430"/>
                <a:solidFill>
                  <a:srgbClr val="FFFF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segurança do trabalho?</a:t>
            </a:r>
          </a:p>
          <a:p>
            <a:pPr algn="ctr"/>
            <a:endParaRPr lang="pt-BR" sz="5400" b="1" dirty="0">
              <a:ln w="11430"/>
              <a:solidFill>
                <a:srgbClr val="FFFF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5400" b="1" cap="none" spc="0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NÃO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9DD2B4-076D-4B3B-8363-D63CB0517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>
                <a:solidFill>
                  <a:srgbClr val="FFFF00"/>
                </a:solidFill>
              </a:rPr>
              <a:t>BREVE HISTÓRICO DA SEGURANÇA DO TRABALHO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855C473-6CC8-4A88-8063-3B7C2302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r>
              <a:rPr lang="pt-BR" b="1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b="1" dirty="0" err="1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youtu.be</a:t>
            </a:r>
            <a:r>
              <a:rPr lang="pt-BR" b="1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b="1" dirty="0" err="1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t4JcQPDQ7bM</a:t>
            </a:r>
            <a:endParaRPr lang="pt-BR" b="1" dirty="0">
              <a:solidFill>
                <a:srgbClr val="00B0F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7154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160</TotalTime>
  <Words>80</Words>
  <Application>Microsoft Office PowerPoint</Application>
  <PresentationFormat>Apresentação na tela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7" baseType="lpstr">
      <vt:lpstr>Arial</vt:lpstr>
      <vt:lpstr>Arial Black</vt:lpstr>
      <vt:lpstr>Consolas</vt:lpstr>
      <vt:lpstr>Corbel</vt:lpstr>
      <vt:lpstr>Wingdings</vt:lpstr>
      <vt:lpstr>Wingdings 2</vt:lpstr>
      <vt:lpstr>Wingdings 3</vt:lpstr>
      <vt:lpstr>Metrô</vt:lpstr>
      <vt:lpstr>Gestão Integrada em Saúde e Segurança </vt:lpstr>
      <vt:lpstr>O QUE É SEGURANÇA DO TRABALHO?</vt:lpstr>
      <vt:lpstr>Apresentação do PowerPoint</vt:lpstr>
      <vt:lpstr>QUEM É RESPONSÁVEL PELA SUA SEGURANÇA?</vt:lpstr>
      <vt:lpstr>Apresentação do PowerPoint</vt:lpstr>
      <vt:lpstr>Apresentação do PowerPoint</vt:lpstr>
      <vt:lpstr>Apresentação do PowerPoint</vt:lpstr>
      <vt:lpstr>Apresentação do PowerPoint</vt:lpstr>
      <vt:lpstr>BREVE HISTÓRICO DA SEGURANÇA DO TRABALHO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Gestão Integrada em Saúde e Segurança</dc:title>
  <dc:creator>SUSANA</dc:creator>
  <cp:lastModifiedBy>Thales de Bem</cp:lastModifiedBy>
  <cp:revision>18</cp:revision>
  <dcterms:created xsi:type="dcterms:W3CDTF">2012-08-23T13:34:34Z</dcterms:created>
  <dcterms:modified xsi:type="dcterms:W3CDTF">2020-08-16T18:48:58Z</dcterms:modified>
</cp:coreProperties>
</file>