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66" r:id="rId10"/>
    <p:sldId id="259" r:id="rId11"/>
    <p:sldId id="268" r:id="rId12"/>
    <p:sldId id="267" r:id="rId13"/>
    <p:sldId id="260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5532C-0109-446C-92AC-05E24D41B978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B3914-86DF-4BD4-869B-E7245B9A8F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20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B3914-86DF-4BD4-869B-E7245B9A8F1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50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C8E-9D47-44D0-9DA2-46002D5F33BF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7A67-3971-44EB-B3CF-E528B1101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67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C8E-9D47-44D0-9DA2-46002D5F33BF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7A67-3971-44EB-B3CF-E528B1101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32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C8E-9D47-44D0-9DA2-46002D5F33BF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7A67-3971-44EB-B3CF-E528B1101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53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C8E-9D47-44D0-9DA2-46002D5F33BF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7A67-3971-44EB-B3CF-E528B1101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51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C8E-9D47-44D0-9DA2-46002D5F33BF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7A67-3971-44EB-B3CF-E528B1101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32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C8E-9D47-44D0-9DA2-46002D5F33BF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7A67-3971-44EB-B3CF-E528B1101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28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C8E-9D47-44D0-9DA2-46002D5F33BF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7A67-3971-44EB-B3CF-E528B1101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44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C8E-9D47-44D0-9DA2-46002D5F33BF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7A67-3971-44EB-B3CF-E528B1101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09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C8E-9D47-44D0-9DA2-46002D5F33BF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7A67-3971-44EB-B3CF-E528B1101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45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C8E-9D47-44D0-9DA2-46002D5F33BF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7A67-3971-44EB-B3CF-E528B1101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24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C8E-9D47-44D0-9DA2-46002D5F33BF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7A67-3971-44EB-B3CF-E528B1101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43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E5C8E-9D47-44D0-9DA2-46002D5F33BF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E7A67-3971-44EB-B3CF-E528B1101B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90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pt.wikipedia.org/wiki/L%C3%ADngua_greg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L%C3%ADngua_ingles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teoria emergente da produção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Peter Drucker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4595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fábrica “pós-moderna”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Os quatro princípios ou práticas que, juntos, estabelecem a nova abordagem à produção: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3. Organização modular do processo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98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Consórcios Modulares</a:t>
            </a:r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86" y="2348880"/>
            <a:ext cx="467417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00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pt-BR" dirty="0" smtClean="0"/>
              <a:t>3º conflito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58011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Padronização e Flexibilidade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28375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30345"/>
            <a:ext cx="36340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81" y="4906251"/>
            <a:ext cx="3472401" cy="195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21" y="2228871"/>
            <a:ext cx="3033869" cy="193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89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fábrica “pós-moderna”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Os quatro princípios ou práticas que, juntos, estabelecem a nova abordagem à produção: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4. Criação de valor econômico em um sistema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  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02" y="3967906"/>
            <a:ext cx="3968974" cy="26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8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</a:t>
            </a:r>
            <a:r>
              <a:rPr lang="pt-BR" dirty="0" smtClean="0"/>
              <a:t>º </a:t>
            </a:r>
            <a:r>
              <a:rPr lang="pt-BR" dirty="0" smtClean="0"/>
              <a:t>conflito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Tempo X Capital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7140"/>
            <a:ext cx="3393728" cy="254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53" y="3873227"/>
            <a:ext cx="3444579" cy="258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16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pt-BR" dirty="0"/>
              <a:t>4</a:t>
            </a:r>
            <a:r>
              <a:rPr lang="pt-BR" dirty="0" smtClean="0"/>
              <a:t>º conflito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5801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Função x Sistema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PT" b="1" dirty="0" smtClean="0"/>
              <a:t>Função</a:t>
            </a:r>
            <a:r>
              <a:rPr lang="pt-PT" dirty="0"/>
              <a:t>,</a:t>
            </a:r>
            <a:r>
              <a:rPr lang="pt-PT" dirty="0" smtClean="0"/>
              <a:t> é o que relaciona determinado componente ao objetivo de um sistema.</a:t>
            </a:r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sz="6200" dirty="0" smtClean="0"/>
              <a:t>X </a:t>
            </a:r>
            <a:r>
              <a:rPr lang="pt-PT" dirty="0" smtClean="0"/>
              <a:t>              </a:t>
            </a:r>
            <a:endParaRPr lang="pt-PT" dirty="0"/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dirty="0" smtClean="0"/>
              <a:t>Um </a:t>
            </a:r>
            <a:r>
              <a:rPr lang="pt-PT" b="1" dirty="0" smtClean="0"/>
              <a:t>sistema</a:t>
            </a:r>
            <a:r>
              <a:rPr lang="pt-PT" dirty="0" smtClean="0"/>
              <a:t> (do </a:t>
            </a:r>
            <a:r>
              <a:rPr lang="pt-PT" dirty="0" smtClean="0">
                <a:hlinkClick r:id="rId2" tooltip="Língua grega"/>
              </a:rPr>
              <a:t>grego</a:t>
            </a:r>
            <a:r>
              <a:rPr lang="pt-PT" dirty="0" smtClean="0"/>
              <a:t> </a:t>
            </a:r>
            <a:r>
              <a:rPr lang="pt-PT" i="1" dirty="0" smtClean="0"/>
              <a:t>sietemiun</a:t>
            </a:r>
            <a:r>
              <a:rPr lang="pt-PT" dirty="0" smtClean="0"/>
              <a:t>), é um conjunto de elementos interconectados, de modo a formar um todo organizado.</a:t>
            </a:r>
            <a:endParaRPr lang="pt-BR" dirty="0" smtClean="0"/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836663" cy="94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708920"/>
            <a:ext cx="2736303" cy="202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82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fábrica “pós-moderna”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 smtClean="0"/>
              <a:t>Os quatro princípios ou práticas que, juntos, estabelecem a nova abordagem à produção: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514350" indent="-514350" algn="ctr">
              <a:buAutoNum type="arabicPeriod"/>
            </a:pPr>
            <a:r>
              <a:rPr lang="pt-BR" dirty="0" smtClean="0"/>
              <a:t>O SQC (Controle estatístico de Qualidade)</a:t>
            </a:r>
          </a:p>
          <a:p>
            <a:pPr marL="0" indent="0" algn="ctr">
              <a:buNone/>
            </a:pPr>
            <a:r>
              <a:rPr lang="pt-BR" dirty="0" smtClean="0"/>
              <a:t>CEP – Ciclo de </a:t>
            </a:r>
            <a:r>
              <a:rPr lang="pt-BR" dirty="0" err="1" smtClean="0"/>
              <a:t>Shewhart</a:t>
            </a:r>
            <a:r>
              <a:rPr lang="pt-BR" dirty="0" smtClean="0"/>
              <a:t> – Ciclo de Deming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677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1º conflito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Pessoas X Máquinas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97152"/>
            <a:ext cx="4666589" cy="173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973358" cy="23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85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dirty="0"/>
              <a:t>DIAGRAMAS SHEWHART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40602"/>
            <a:ext cx="5616623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02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 trabalho de SHEWHART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dirty="0" smtClean="0"/>
              <a:t>Implementou o CEP para a Bell Telefones em busca da redução de falhas nos sistemas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43608" y="566298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Atualmente ...AT&amp;T</a:t>
            </a:r>
            <a:r>
              <a:rPr lang="pt-PT" sz="2400" dirty="0" smtClean="0"/>
              <a:t> (abreviação em </a:t>
            </a:r>
            <a:r>
              <a:rPr lang="pt-PT" sz="2400" dirty="0" smtClean="0">
                <a:hlinkClick r:id="rId3" tooltip="Língua inglesa"/>
              </a:rPr>
              <a:t>inglês</a:t>
            </a:r>
            <a:r>
              <a:rPr lang="pt-PT" sz="2400" dirty="0" smtClean="0"/>
              <a:t> para </a:t>
            </a:r>
            <a:r>
              <a:rPr lang="pt-PT" sz="2400" b="1" dirty="0" smtClean="0"/>
              <a:t>American Telephone and Telegraph</a:t>
            </a:r>
            <a:r>
              <a:rPr lang="pt-PT" sz="2400" dirty="0" smtClean="0"/>
              <a:t>)</a:t>
            </a:r>
            <a:endParaRPr lang="pt-B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57" y="326896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96716"/>
            <a:ext cx="1905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78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Walter A. Shewhart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dirty="0" smtClean="0"/>
              <a:t>Shewhart descreveu fabricação sob "controle", sob controle estatístico, como um processo de três etapas de especificação, produção e inspeção.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50" y="3789040"/>
            <a:ext cx="2847910" cy="242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71" y="3751287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04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William Edwards Deming</a:t>
            </a:r>
            <a:r>
              <a:rPr lang="pt-PT" dirty="0" smtClean="0"/>
              <a:t> - PDCA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16" y="2780928"/>
            <a:ext cx="1828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19375"/>
            <a:ext cx="5298132" cy="304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70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fábrica “pós-moderna”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Os quatro princípios ou práticas que, juntos, estabelecem a nova abordagem à produção: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2. A “nova contabilidade”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98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</a:t>
            </a:r>
            <a:r>
              <a:rPr lang="pt-BR" dirty="0" smtClean="0"/>
              <a:t>º conflito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Tempo X Capital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7140"/>
            <a:ext cx="3393728" cy="254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53" y="3873227"/>
            <a:ext cx="3444579" cy="258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392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267</Words>
  <Application>Microsoft Office PowerPoint</Application>
  <PresentationFormat>Apresentação na tela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 teoria emergente da produção</vt:lpstr>
      <vt:lpstr>A fábrica “pós-moderna”</vt:lpstr>
      <vt:lpstr>1º conflito</vt:lpstr>
      <vt:lpstr>CEP</vt:lpstr>
      <vt:lpstr>O trabalho de SHEWHART </vt:lpstr>
      <vt:lpstr>Walter A. Shewhart</vt:lpstr>
      <vt:lpstr>William Edwards Deming - PDCA</vt:lpstr>
      <vt:lpstr>A fábrica “pós-moderna”</vt:lpstr>
      <vt:lpstr>2º conflito</vt:lpstr>
      <vt:lpstr>A fábrica “pós-moderna”</vt:lpstr>
      <vt:lpstr>Consórcios Modulares</vt:lpstr>
      <vt:lpstr>3º conflito</vt:lpstr>
      <vt:lpstr>A fábrica “pós-moderna”</vt:lpstr>
      <vt:lpstr>4º conflito</vt:lpstr>
      <vt:lpstr>4º conflito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teoria emergente da produção</dc:title>
  <dc:creator>Rosnaldo - Calçados Bibi Ltda</dc:creator>
  <cp:lastModifiedBy>Rosnaldo - Calçados Bibi Ltda</cp:lastModifiedBy>
  <cp:revision>15</cp:revision>
  <dcterms:created xsi:type="dcterms:W3CDTF">2014-05-14T12:31:33Z</dcterms:created>
  <dcterms:modified xsi:type="dcterms:W3CDTF">2014-05-14T18:14:51Z</dcterms:modified>
</cp:coreProperties>
</file>