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3" r:id="rId1"/>
  </p:sldMasterIdLst>
  <p:notesMasterIdLst>
    <p:notesMasterId r:id="rId8"/>
  </p:notesMasterIdLst>
  <p:handoutMasterIdLst>
    <p:handoutMasterId r:id="rId9"/>
  </p:handoutMasterIdLst>
  <p:sldIdLst>
    <p:sldId id="1818" r:id="rId2"/>
    <p:sldId id="4185" r:id="rId3"/>
    <p:sldId id="4193" r:id="rId4"/>
    <p:sldId id="4195" r:id="rId5"/>
    <p:sldId id="4196" r:id="rId6"/>
    <p:sldId id="4197" r:id="rId7"/>
  </p:sldIdLst>
  <p:sldSz cx="9144000" cy="6858000" type="letter"/>
  <p:notesSz cx="9926638" cy="6797675"/>
  <p:custDataLst>
    <p:tags r:id="rId1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13558B"/>
    <a:srgbClr val="FF9966"/>
    <a:srgbClr val="00CC00"/>
    <a:srgbClr val="9999FF"/>
    <a:srgbClr val="FF9900"/>
    <a:srgbClr val="A6A6A6"/>
    <a:srgbClr val="FF832F"/>
    <a:srgbClr val="FFFF99"/>
    <a:srgbClr val="FFCB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02" autoAdjust="0"/>
    <p:restoredTop sz="90199" autoAdjust="0"/>
  </p:normalViewPr>
  <p:slideViewPr>
    <p:cSldViewPr>
      <p:cViewPr>
        <p:scale>
          <a:sx n="75" d="100"/>
          <a:sy n="75" d="100"/>
        </p:scale>
        <p:origin x="-1128" y="54"/>
      </p:cViewPr>
      <p:guideLst>
        <p:guide orient="horz" pos="504"/>
        <p:guide orient="horz" pos="935"/>
        <p:guide orient="horz" pos="4133"/>
        <p:guide orient="horz" pos="4020"/>
        <p:guide orient="horz" pos="2500"/>
        <p:guide pos="5556"/>
        <p:guide pos="181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-1500" y="-84"/>
      </p:cViewPr>
      <p:guideLst>
        <p:guide orient="horz" pos="2141"/>
        <p:guide pos="3128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7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16413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37" tIns="45569" rIns="91137" bIns="45569" numCol="1" anchor="t" anchorCtr="0" compatLnSpc="1">
            <a:prstTxWarp prst="textNoShape">
              <a:avLst/>
            </a:prstTxWarp>
          </a:bodyPr>
          <a:lstStyle>
            <a:lvl1pPr algn="l" defTabSz="910270" eaLnBrk="0" hangingPunct="0">
              <a:lnSpc>
                <a:spcPct val="100000"/>
              </a:lnSpc>
              <a:spcBef>
                <a:spcPct val="0"/>
              </a:spcBef>
              <a:defRPr sz="1200" b="1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27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10225" y="0"/>
            <a:ext cx="4316413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37" tIns="45569" rIns="91137" bIns="45569" numCol="1" anchor="t" anchorCtr="0" compatLnSpc="1">
            <a:prstTxWarp prst="textNoShape">
              <a:avLst/>
            </a:prstTxWarp>
          </a:bodyPr>
          <a:lstStyle>
            <a:lvl1pPr algn="r" defTabSz="910270" eaLnBrk="0" hangingPunct="0">
              <a:lnSpc>
                <a:spcPct val="100000"/>
              </a:lnSpc>
              <a:spcBef>
                <a:spcPct val="0"/>
              </a:spcBef>
              <a:defRPr sz="1200" b="1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27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62713"/>
            <a:ext cx="4316413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37" tIns="45569" rIns="91137" bIns="45569" numCol="1" anchor="b" anchorCtr="0" compatLnSpc="1">
            <a:prstTxWarp prst="textNoShape">
              <a:avLst/>
            </a:prstTxWarp>
          </a:bodyPr>
          <a:lstStyle>
            <a:lvl1pPr algn="l" defTabSz="910270" eaLnBrk="0" hangingPunct="0">
              <a:lnSpc>
                <a:spcPct val="100000"/>
              </a:lnSpc>
              <a:spcBef>
                <a:spcPct val="0"/>
              </a:spcBef>
              <a:defRPr sz="1200" b="1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27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10225" y="6462713"/>
            <a:ext cx="4316413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37" tIns="45569" rIns="91137" bIns="45569" numCol="1" anchor="b" anchorCtr="0" compatLnSpc="1">
            <a:prstTxWarp prst="textNoShape">
              <a:avLst/>
            </a:prstTxWarp>
          </a:bodyPr>
          <a:lstStyle>
            <a:lvl1pPr algn="r" defTabSz="909638">
              <a:defRPr sz="1200" b="1"/>
            </a:lvl1pPr>
          </a:lstStyle>
          <a:p>
            <a:pPr>
              <a:defRPr/>
            </a:pPr>
            <a:fld id="{D39786C2-0A7E-4BEB-8E7E-532781765FEB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29858565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05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48" tIns="46175" rIns="92348" bIns="46175" numCol="1" anchor="t" anchorCtr="0" compatLnSpc="1">
            <a:prstTxWarp prst="textNoShape">
              <a:avLst/>
            </a:prstTxWarp>
          </a:bodyPr>
          <a:lstStyle>
            <a:lvl1pPr algn="l" defTabSz="924642" eaLnBrk="0" hangingPunct="0">
              <a:lnSpc>
                <a:spcPct val="100000"/>
              </a:lnSpc>
              <a:spcBef>
                <a:spcPct val="0"/>
              </a:spcBef>
              <a:defRPr sz="1200" b="1" u="sng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993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6100" y="0"/>
            <a:ext cx="43005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48" tIns="46175" rIns="92348" bIns="46175" numCol="1" anchor="t" anchorCtr="0" compatLnSpc="1">
            <a:prstTxWarp prst="textNoShape">
              <a:avLst/>
            </a:prstTxWarp>
          </a:bodyPr>
          <a:lstStyle>
            <a:lvl1pPr algn="r" defTabSz="924642" eaLnBrk="0" hangingPunct="0">
              <a:lnSpc>
                <a:spcPct val="100000"/>
              </a:lnSpc>
              <a:spcBef>
                <a:spcPct val="0"/>
              </a:spcBef>
              <a:defRPr sz="1200" b="1" u="sng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46438" y="504825"/>
            <a:ext cx="3436937" cy="2578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993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23975" y="3252788"/>
            <a:ext cx="7278688" cy="302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48" tIns="46175" rIns="92348" bIns="4617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993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0013"/>
            <a:ext cx="43005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48" tIns="46175" rIns="92348" bIns="46175" numCol="1" anchor="b" anchorCtr="0" compatLnSpc="1">
            <a:prstTxWarp prst="textNoShape">
              <a:avLst/>
            </a:prstTxWarp>
          </a:bodyPr>
          <a:lstStyle>
            <a:lvl1pPr algn="l" defTabSz="924642" eaLnBrk="0" hangingPunct="0">
              <a:lnSpc>
                <a:spcPct val="100000"/>
              </a:lnSpc>
              <a:spcBef>
                <a:spcPct val="0"/>
              </a:spcBef>
              <a:defRPr sz="1200" b="1" u="sng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993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6100" y="6450013"/>
            <a:ext cx="43005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48" tIns="46175" rIns="92348" bIns="46175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 b="1" u="sng"/>
            </a:lvl1pPr>
          </a:lstStyle>
          <a:p>
            <a:pPr>
              <a:defRPr/>
            </a:pPr>
            <a:fld id="{967AAD6B-6493-42A2-96C9-23242041721E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29498989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altLang="pt-BR" smtClean="0"/>
          </a:p>
        </p:txBody>
      </p:sp>
      <p:sp>
        <p:nvSpPr>
          <p:cNvPr id="14340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23925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23925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23925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23925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9F025D9B-C8E4-415A-90F9-C133541C6BDF}" type="slidenum">
              <a:rPr lang="en-US" altLang="pt-BR" sz="1200" smtClean="0"/>
              <a:pPr/>
              <a:t>1</a:t>
            </a:fld>
            <a:endParaRPr lang="en-US" altLang="pt-BR" sz="120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35" tIns="45017" rIns="90035" bIns="45017"/>
          <a:lstStyle/>
          <a:p>
            <a:endParaRPr lang="pt-BR" altLang="pt-B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35" tIns="45017" rIns="90035" bIns="45017"/>
          <a:lstStyle/>
          <a:p>
            <a:endParaRPr lang="pt-BR" altLang="pt-B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35" tIns="45017" rIns="90035" bIns="45017"/>
          <a:lstStyle/>
          <a:p>
            <a:endParaRPr lang="pt-BR" altLang="pt-B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35" tIns="45017" rIns="90035" bIns="45017"/>
          <a:lstStyle/>
          <a:p>
            <a:endParaRPr lang="pt-BR" altLang="pt-B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35" tIns="45017" rIns="90035" bIns="45017"/>
          <a:lstStyle/>
          <a:p>
            <a:endParaRPr lang="pt-BR" altLang="pt-B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p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4"/>
          <p:cNvSpPr>
            <a:spLocks noChangeShapeType="1"/>
          </p:cNvSpPr>
          <p:nvPr/>
        </p:nvSpPr>
        <p:spPr bwMode="auto">
          <a:xfrm>
            <a:off x="6096000" y="357188"/>
            <a:ext cx="0" cy="6143625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771775" y="6242050"/>
            <a:ext cx="3248025" cy="27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700" tIns="12700" rIns="12700" bIns="12700" anchor="b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>
              <a:spcBef>
                <a:spcPct val="50000"/>
              </a:spcBef>
              <a:defRPr/>
            </a:pPr>
            <a:r>
              <a:rPr lang="pt-BR" altLang="pt-BR" sz="800" dirty="0">
                <a:solidFill>
                  <a:srgbClr val="808080"/>
                </a:solidFill>
                <a:latin typeface="Times New Roman" pitchFamily="18" charset="0"/>
                <a:ea typeface="ＭＳ Ｐゴシック" pitchFamily="34" charset="-128"/>
              </a:rPr>
              <a:t>Este material é para uso somente </a:t>
            </a:r>
            <a:r>
              <a:rPr lang="pt-BR" altLang="pt-BR" sz="800" dirty="0" smtClean="0">
                <a:solidFill>
                  <a:srgbClr val="808080"/>
                </a:solidFill>
                <a:latin typeface="Times New Roman" pitchFamily="18" charset="0"/>
                <a:ea typeface="ＭＳ Ｐゴシック" pitchFamily="34" charset="-128"/>
              </a:rPr>
              <a:t>em sala de aula </a:t>
            </a:r>
            <a:r>
              <a:rPr lang="pt-BR" altLang="pt-BR" sz="800" dirty="0">
                <a:solidFill>
                  <a:srgbClr val="808080"/>
                </a:solidFill>
                <a:latin typeface="Times New Roman" pitchFamily="18" charset="0"/>
                <a:ea typeface="ＭＳ Ｐゴシック" pitchFamily="34" charset="-128"/>
              </a:rPr>
              <a:t>. Nenhuma parte deste documento deve ser distribuída, citada ou </a:t>
            </a:r>
            <a:r>
              <a:rPr lang="pt-BR" altLang="pt-BR" sz="800" dirty="0" smtClean="0">
                <a:solidFill>
                  <a:srgbClr val="808080"/>
                </a:solidFill>
                <a:latin typeface="Times New Roman" pitchFamily="18" charset="0"/>
                <a:ea typeface="ＭＳ Ｐゴシック" pitchFamily="34" charset="-128"/>
              </a:rPr>
              <a:t>copiada..</a:t>
            </a:r>
            <a:endParaRPr lang="pt-BR" altLang="pt-BR" sz="800" dirty="0">
              <a:solidFill>
                <a:srgbClr val="808080"/>
              </a:solidFill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7" name="CaixaDeTexto 6"/>
          <p:cNvSpPr txBox="1"/>
          <p:nvPr userDrawn="1"/>
        </p:nvSpPr>
        <p:spPr>
          <a:xfrm>
            <a:off x="3383868" y="404664"/>
            <a:ext cx="2880320" cy="35824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6000"/>
              </a:lnSpc>
              <a:spcBef>
                <a:spcPct val="50000"/>
              </a:spcBef>
              <a:defRPr/>
            </a:pPr>
            <a:r>
              <a:rPr lang="pt-BR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+mn-cs"/>
              </a:rPr>
              <a:t>Gestão da Qualidade</a:t>
            </a:r>
            <a:endParaRPr lang="pt-BR" sz="1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libri" pitchFamily="34" charset="0"/>
              <a:cs typeface="+mn-cs"/>
            </a:endParaRPr>
          </a:p>
        </p:txBody>
      </p:sp>
      <p:sp>
        <p:nvSpPr>
          <p:cNvPr id="1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72200" y="1270003"/>
            <a:ext cx="2819400" cy="2159000"/>
          </a:xfrm>
        </p:spPr>
        <p:txBody>
          <a:bodyPr lIns="72000" anchor="b"/>
          <a:lstStyle>
            <a:lvl1pPr>
              <a:defRPr sz="2400" b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Rectangle 3"/>
          <p:cNvSpPr>
            <a:spLocks noGrp="1" noChangeAspect="1" noChangeArrowheads="1"/>
          </p:cNvSpPr>
          <p:nvPr>
            <p:ph type="subTitle" idx="1"/>
          </p:nvPr>
        </p:nvSpPr>
        <p:spPr>
          <a:xfrm>
            <a:off x="6172200" y="3495675"/>
            <a:ext cx="2819400" cy="611188"/>
          </a:xfrm>
        </p:spPr>
        <p:txBody>
          <a:bodyPr lIns="72000" tIns="45720" rIns="91440" bIns="45720" anchor="b"/>
          <a:lstStyle>
            <a:lvl1pPr marL="0" indent="0">
              <a:buFont typeface="Marlett" pitchFamily="2" charset="2"/>
              <a:buNone/>
              <a:defRPr sz="1200" b="0">
                <a:latin typeface="Tahoma" pitchFamily="34" charset="0"/>
              </a:defRPr>
            </a:lvl1pPr>
          </a:lstStyle>
          <a:p>
            <a:r>
              <a:rPr lang="pt-BR" dirty="0" err="1"/>
              <a:t>Click</a:t>
            </a:r>
            <a:r>
              <a:rPr lang="pt-BR" dirty="0"/>
              <a:t> to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subtitle</a:t>
            </a:r>
            <a:r>
              <a:rPr lang="pt-BR" dirty="0"/>
              <a:t> style</a:t>
            </a:r>
          </a:p>
        </p:txBody>
      </p:sp>
      <p:sp>
        <p:nvSpPr>
          <p:cNvPr id="14" name="Espaço Reservado para Texto 9"/>
          <p:cNvSpPr>
            <a:spLocks noGrp="1"/>
          </p:cNvSpPr>
          <p:nvPr>
            <p:ph type="body" sz="quarter" idx="10"/>
          </p:nvPr>
        </p:nvSpPr>
        <p:spPr>
          <a:xfrm>
            <a:off x="6172205" y="5713413"/>
            <a:ext cx="2828925" cy="248402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lIns="72000" tIns="46800" rIns="90000" bIns="46800">
            <a:spAutoFit/>
          </a:bodyPr>
          <a:lstStyle>
            <a:lvl1pPr marL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pt-BR" sz="1000" kern="1200" baseline="0" dirty="0" smtClean="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1pPr>
            <a:lvl2pPr marL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pt-BR" sz="10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2pPr>
            <a:lvl3pPr marL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pt-BR" sz="10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3pPr>
            <a:lvl4pPr marL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pt-BR" sz="10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4pPr>
            <a:lvl5pPr marL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pt-BR" sz="1000" kern="1200" dirty="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35310897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Índ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quarter" idx="10"/>
          </p:nvPr>
        </p:nvSpPr>
        <p:spPr>
          <a:xfrm>
            <a:off x="4572000" y="1557341"/>
            <a:ext cx="4248150" cy="4824412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lIns="54000" rIns="54000"/>
          <a:lstStyle>
            <a:lvl1pPr marL="266700" indent="-266700" algn="l" rtl="0" fontAlgn="base">
              <a:spcBef>
                <a:spcPct val="20000"/>
              </a:spcBef>
              <a:spcAft>
                <a:spcPct val="0"/>
              </a:spcAft>
              <a:defRPr lang="pt-BR" sz="1600" b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1688" indent="-266700" algn="l" rtl="0" fontAlgn="base">
              <a:spcBef>
                <a:spcPct val="20000"/>
              </a:spcBef>
              <a:spcAft>
                <a:spcPct val="0"/>
              </a:spcAft>
              <a:defRPr lang="pt-BR" sz="1400" b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25550" indent="-242888" algn="l" rtl="0" fontAlgn="base">
              <a:spcBef>
                <a:spcPct val="20000"/>
              </a:spcBef>
              <a:spcAft>
                <a:spcPct val="0"/>
              </a:spcAft>
              <a:defRPr lang="pt-BR" sz="1400" b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fontAlgn="base">
              <a:spcBef>
                <a:spcPct val="20000"/>
              </a:spcBef>
              <a:spcAft>
                <a:spcPct val="0"/>
              </a:spcAft>
              <a:defRPr lang="pt-BR" sz="1200" b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fontAlgn="base">
              <a:spcBef>
                <a:spcPct val="20000"/>
              </a:spcBef>
              <a:spcAft>
                <a:spcPct val="0"/>
              </a:spcAft>
              <a:defRPr lang="pt-BR" sz="1600" b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</p:txBody>
      </p:sp>
    </p:spTree>
    <p:extLst>
      <p:ext uri="{BB962C8B-B14F-4D97-AF65-F5344CB8AC3E}">
        <p14:creationId xmlns:p14="http://schemas.microsoft.com/office/powerpoint/2010/main" val="2839586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10"/>
          </p:nvPr>
        </p:nvSpPr>
        <p:spPr>
          <a:xfrm>
            <a:off x="323850" y="6381750"/>
            <a:ext cx="8496300" cy="179388"/>
          </a:xfrm>
        </p:spPr>
        <p:txBody>
          <a:bodyPr anchor="b"/>
          <a:lstStyle>
            <a:lvl1pPr>
              <a:buNone/>
              <a:defRPr sz="80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pt-BR" dirty="0" smtClean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2499125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850" y="366501"/>
            <a:ext cx="7344494" cy="571500"/>
          </a:xfrm>
        </p:spPr>
        <p:txBody>
          <a:bodyPr/>
          <a:lstStyle/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9" name="Espaço Reservado para Texto 8"/>
          <p:cNvSpPr>
            <a:spLocks noGrp="1"/>
          </p:cNvSpPr>
          <p:nvPr>
            <p:ph type="body" sz="quarter" idx="12"/>
          </p:nvPr>
        </p:nvSpPr>
        <p:spPr>
          <a:xfrm>
            <a:off x="323850" y="6381750"/>
            <a:ext cx="8496300" cy="179388"/>
          </a:xfrm>
        </p:spPr>
        <p:txBody>
          <a:bodyPr anchor="b"/>
          <a:lstStyle>
            <a:lvl1pPr>
              <a:buNone/>
              <a:defRPr sz="800"/>
            </a:lvl1pPr>
            <a:lvl2pPr>
              <a:buNone/>
              <a:defRPr sz="800"/>
            </a:lvl2pPr>
            <a:lvl3pPr>
              <a:buNone/>
              <a:defRPr sz="800"/>
            </a:lvl3pPr>
            <a:lvl4pPr>
              <a:buNone/>
              <a:defRPr sz="800"/>
            </a:lvl4pPr>
            <a:lvl5pPr>
              <a:buNone/>
              <a:defRPr sz="800"/>
            </a:lvl5pPr>
          </a:lstStyle>
          <a:p>
            <a:pPr lvl="0"/>
            <a:r>
              <a:rPr lang="pt-BR" dirty="0" smtClean="0"/>
              <a:t>Clique para editar os estilos do texto mestre</a:t>
            </a:r>
          </a:p>
        </p:txBody>
      </p:sp>
      <p:sp>
        <p:nvSpPr>
          <p:cNvPr id="13" name="Espaço Reservado para Texto 6"/>
          <p:cNvSpPr>
            <a:spLocks noGrp="1"/>
          </p:cNvSpPr>
          <p:nvPr>
            <p:ph type="body" sz="quarter" idx="11"/>
          </p:nvPr>
        </p:nvSpPr>
        <p:spPr>
          <a:xfrm>
            <a:off x="323850" y="1557341"/>
            <a:ext cx="8496300" cy="228577"/>
          </a:xfrm>
        </p:spPr>
        <p:txBody>
          <a:bodyPr/>
          <a:lstStyle>
            <a:lvl1pPr>
              <a:buNone/>
              <a:defRPr sz="1200" b="1"/>
            </a:lvl1pPr>
            <a:lvl2pPr marL="0" indent="0">
              <a:buNone/>
              <a:defRPr sz="1000"/>
            </a:lvl2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14" name="Espaço Reservado para Texto 6"/>
          <p:cNvSpPr>
            <a:spLocks noGrp="1"/>
          </p:cNvSpPr>
          <p:nvPr>
            <p:ph type="body" sz="quarter" idx="13"/>
          </p:nvPr>
        </p:nvSpPr>
        <p:spPr>
          <a:xfrm>
            <a:off x="323855" y="1749402"/>
            <a:ext cx="8496301" cy="182565"/>
          </a:xfrm>
        </p:spPr>
        <p:txBody>
          <a:bodyPr/>
          <a:lstStyle>
            <a:lvl1pPr>
              <a:buNone/>
              <a:defRPr sz="1000" b="0"/>
            </a:lvl1pPr>
            <a:lvl2pPr marL="0" indent="0">
              <a:buNone/>
              <a:defRPr sz="1000"/>
            </a:lvl2pPr>
          </a:lstStyle>
          <a:p>
            <a:pPr lvl="0"/>
            <a:r>
              <a:rPr lang="pt-BR" dirty="0" smtClean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21263649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ico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Espaço Reservado para Conteúdo 4"/>
          <p:cNvSpPr>
            <a:spLocks noGrp="1"/>
          </p:cNvSpPr>
          <p:nvPr>
            <p:ph sz="quarter" idx="10"/>
          </p:nvPr>
        </p:nvSpPr>
        <p:spPr>
          <a:xfrm>
            <a:off x="323850" y="6381750"/>
            <a:ext cx="8496300" cy="179388"/>
          </a:xfrm>
        </p:spPr>
        <p:txBody>
          <a:bodyPr anchor="b"/>
          <a:lstStyle>
            <a:lvl1pPr>
              <a:buNone/>
              <a:defRPr sz="80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pt-BR" dirty="0" smtClean="0"/>
              <a:t>Clique para editar os estilos do texto mestre</a:t>
            </a:r>
          </a:p>
        </p:txBody>
      </p:sp>
      <p:sp>
        <p:nvSpPr>
          <p:cNvPr id="7" name="Espaço Reservado para Texto 6"/>
          <p:cNvSpPr>
            <a:spLocks noGrp="1"/>
          </p:cNvSpPr>
          <p:nvPr>
            <p:ph type="body" sz="quarter" idx="11"/>
          </p:nvPr>
        </p:nvSpPr>
        <p:spPr>
          <a:xfrm>
            <a:off x="323850" y="1557341"/>
            <a:ext cx="4248150" cy="228577"/>
          </a:xfrm>
        </p:spPr>
        <p:txBody>
          <a:bodyPr/>
          <a:lstStyle>
            <a:lvl1pPr>
              <a:buNone/>
              <a:defRPr sz="1200" b="1"/>
            </a:lvl1pPr>
            <a:lvl2pPr marL="0" indent="0">
              <a:buNone/>
              <a:defRPr sz="1000"/>
            </a:lvl2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Texto 6"/>
          <p:cNvSpPr>
            <a:spLocks noGrp="1"/>
          </p:cNvSpPr>
          <p:nvPr>
            <p:ph type="body" sz="quarter" idx="13"/>
          </p:nvPr>
        </p:nvSpPr>
        <p:spPr>
          <a:xfrm>
            <a:off x="323850" y="1749402"/>
            <a:ext cx="4248150" cy="182565"/>
          </a:xfrm>
        </p:spPr>
        <p:txBody>
          <a:bodyPr/>
          <a:lstStyle>
            <a:lvl1pPr>
              <a:buNone/>
              <a:defRPr sz="1000" b="0"/>
            </a:lvl1pPr>
            <a:lvl2pPr marL="0" indent="0">
              <a:buNone/>
              <a:defRPr sz="1000"/>
            </a:lvl2pPr>
          </a:lstStyle>
          <a:p>
            <a:pPr lvl="0"/>
            <a:r>
              <a:rPr lang="pt-BR" dirty="0" smtClean="0"/>
              <a:t>Clique para editar os estilos do texto mestre</a:t>
            </a:r>
          </a:p>
        </p:txBody>
      </p:sp>
      <p:sp>
        <p:nvSpPr>
          <p:cNvPr id="9" name="Espaço Reservado para Texto 6"/>
          <p:cNvSpPr>
            <a:spLocks noGrp="1"/>
          </p:cNvSpPr>
          <p:nvPr>
            <p:ph type="body" sz="quarter" idx="14"/>
          </p:nvPr>
        </p:nvSpPr>
        <p:spPr>
          <a:xfrm>
            <a:off x="4572000" y="1557341"/>
            <a:ext cx="4248150" cy="228577"/>
          </a:xfrm>
        </p:spPr>
        <p:txBody>
          <a:bodyPr/>
          <a:lstStyle>
            <a:lvl1pPr>
              <a:buNone/>
              <a:defRPr sz="1200" b="1"/>
            </a:lvl1pPr>
            <a:lvl2pPr marL="0" indent="0">
              <a:buNone/>
              <a:defRPr sz="1000"/>
            </a:lvl2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10" name="Espaço Reservado para Texto 6"/>
          <p:cNvSpPr>
            <a:spLocks noGrp="1"/>
          </p:cNvSpPr>
          <p:nvPr>
            <p:ph type="body" sz="quarter" idx="15"/>
          </p:nvPr>
        </p:nvSpPr>
        <p:spPr>
          <a:xfrm>
            <a:off x="4572000" y="1749402"/>
            <a:ext cx="4248150" cy="182565"/>
          </a:xfrm>
        </p:spPr>
        <p:txBody>
          <a:bodyPr/>
          <a:lstStyle>
            <a:lvl1pPr>
              <a:buNone/>
              <a:defRPr sz="1000" b="0"/>
            </a:lvl1pPr>
            <a:lvl2pPr marL="0" indent="0">
              <a:buNone/>
              <a:defRPr sz="1000"/>
            </a:lvl2pPr>
          </a:lstStyle>
          <a:p>
            <a:pPr lvl="0"/>
            <a:r>
              <a:rPr lang="pt-BR" dirty="0" smtClean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497285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ine 4"/>
          <p:cNvSpPr>
            <a:spLocks noChangeShapeType="1"/>
          </p:cNvSpPr>
          <p:nvPr userDrawn="1"/>
        </p:nvSpPr>
        <p:spPr bwMode="auto">
          <a:xfrm>
            <a:off x="304800" y="785813"/>
            <a:ext cx="8534400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7" name="Text Box 5"/>
          <p:cNvSpPr txBox="1">
            <a:spLocks noChangeArrowheads="1"/>
          </p:cNvSpPr>
          <p:nvPr userDrawn="1"/>
        </p:nvSpPr>
        <p:spPr bwMode="auto">
          <a:xfrm>
            <a:off x="8388350" y="6561138"/>
            <a:ext cx="431800" cy="195262"/>
          </a:xfrm>
          <a:prstGeom prst="rect">
            <a:avLst/>
          </a:prstGeom>
          <a:noFill/>
          <a:ln>
            <a:noFill/>
          </a:ln>
          <a:extLst/>
        </p:spPr>
        <p:txBody>
          <a:bodyPr lIns="36000" tIns="36000" rIns="36000" bIns="3600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>
              <a:spcBef>
                <a:spcPct val="50000"/>
              </a:spcBef>
              <a:defRPr/>
            </a:pPr>
            <a:fld id="{C12E2CA7-01FD-4F53-8055-CB10966C8652}" type="slidenum">
              <a:rPr lang="en-US" altLang="pt-BR" sz="800" smtClean="0">
                <a:solidFill>
                  <a:srgbClr val="000000"/>
                </a:solidFill>
              </a:rPr>
              <a:pPr algn="r">
                <a:spcBef>
                  <a:spcPct val="50000"/>
                </a:spcBef>
                <a:defRPr/>
              </a:pPr>
              <a:t>‹nº›</a:t>
            </a:fld>
            <a:endParaRPr lang="en-US" altLang="pt-BR" sz="800" smtClean="0">
              <a:solidFill>
                <a:srgbClr val="000000"/>
              </a:solidFill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 smtClean="0"/>
              <a:t>Clique para editar o estilo do título mestre</a:t>
            </a:r>
            <a:endParaRPr lang="pt-BR" noProof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10"/>
          </p:nvPr>
        </p:nvSpPr>
        <p:spPr>
          <a:xfrm>
            <a:off x="323850" y="6381750"/>
            <a:ext cx="8496300" cy="179388"/>
          </a:xfrm>
        </p:spPr>
        <p:txBody>
          <a:bodyPr anchor="b"/>
          <a:lstStyle>
            <a:lvl1pPr>
              <a:buNone/>
              <a:defRPr sz="80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noProof="0" smtClean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2142531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ContraCap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4"/>
          <p:cNvSpPr>
            <a:spLocks noChangeShapeType="1"/>
          </p:cNvSpPr>
          <p:nvPr userDrawn="1"/>
        </p:nvSpPr>
        <p:spPr bwMode="auto">
          <a:xfrm>
            <a:off x="304800" y="785813"/>
            <a:ext cx="8534400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4" name="Text Box 6"/>
          <p:cNvSpPr txBox="1">
            <a:spLocks noChangeArrowheads="1"/>
          </p:cNvSpPr>
          <p:nvPr userDrawn="1"/>
        </p:nvSpPr>
        <p:spPr bwMode="auto">
          <a:xfrm>
            <a:off x="3433763" y="6656388"/>
            <a:ext cx="2276475" cy="138112"/>
          </a:xfrm>
          <a:prstGeom prst="rect">
            <a:avLst/>
          </a:prstGeom>
          <a:noFill/>
          <a:ln>
            <a:noFill/>
          </a:ln>
          <a:extLst/>
        </p:spPr>
        <p:txBody>
          <a:bodyPr wrap="none" tIns="0" bIns="0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defRPr/>
            </a:pPr>
            <a:r>
              <a:rPr lang="en-US" sz="900" smtClean="0">
                <a:solidFill>
                  <a:srgbClr val="000000"/>
                </a:solidFill>
                <a:latin typeface="Calibri" pitchFamily="34" charset="0"/>
              </a:rPr>
              <a:t>® 2012 Dextron Management Consulting</a:t>
            </a:r>
          </a:p>
        </p:txBody>
      </p:sp>
      <p:sp>
        <p:nvSpPr>
          <p:cNvPr id="5" name="Line 7"/>
          <p:cNvSpPr>
            <a:spLocks noChangeShapeType="1"/>
          </p:cNvSpPr>
          <p:nvPr userDrawn="1"/>
        </p:nvSpPr>
        <p:spPr bwMode="auto">
          <a:xfrm>
            <a:off x="304800" y="6572250"/>
            <a:ext cx="8534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pic>
        <p:nvPicPr>
          <p:cNvPr id="6" name="Picture 2" descr="http://www.ortope.com.br/site/img/common/img/logoPaqueta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3063" y="260350"/>
            <a:ext cx="827087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ítulo 1"/>
          <p:cNvSpPr>
            <a:spLocks noGrp="1"/>
          </p:cNvSpPr>
          <p:nvPr>
            <p:ph type="title"/>
          </p:nvPr>
        </p:nvSpPr>
        <p:spPr>
          <a:xfrm>
            <a:off x="323850" y="500063"/>
            <a:ext cx="8496300" cy="571500"/>
          </a:xfrm>
        </p:spPr>
        <p:txBody>
          <a:bodyPr/>
          <a:lstStyle/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96276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500063"/>
            <a:ext cx="84963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557338"/>
            <a:ext cx="8496300" cy="482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Click to edit Master text styles</a:t>
            </a:r>
          </a:p>
          <a:p>
            <a:pPr lvl="1"/>
            <a:r>
              <a:rPr lang="pt-BR" altLang="pt-BR" smtClean="0"/>
              <a:t>Second level</a:t>
            </a:r>
          </a:p>
          <a:p>
            <a:pPr lvl="2"/>
            <a:r>
              <a:rPr lang="pt-BR" altLang="pt-BR" smtClean="0"/>
              <a:t>Third level</a:t>
            </a:r>
          </a:p>
          <a:p>
            <a:pPr lvl="3"/>
            <a:r>
              <a:rPr lang="pt-BR" altLang="pt-BR" smtClean="0"/>
              <a:t>Fourth level</a:t>
            </a:r>
          </a:p>
          <a:p>
            <a:pPr lvl="4"/>
            <a:r>
              <a:rPr lang="pt-BR" altLang="pt-BR" smtClean="0"/>
              <a:t>Fifth level</a:t>
            </a:r>
          </a:p>
        </p:txBody>
      </p:sp>
      <p:sp>
        <p:nvSpPr>
          <p:cNvPr id="1028" name="Line 4"/>
          <p:cNvSpPr>
            <a:spLocks noChangeShapeType="1"/>
          </p:cNvSpPr>
          <p:nvPr/>
        </p:nvSpPr>
        <p:spPr bwMode="auto">
          <a:xfrm>
            <a:off x="304800" y="836613"/>
            <a:ext cx="8534400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8388350" y="6561138"/>
            <a:ext cx="431800" cy="195262"/>
          </a:xfrm>
          <a:prstGeom prst="rect">
            <a:avLst/>
          </a:prstGeom>
          <a:noFill/>
          <a:ln>
            <a:noFill/>
          </a:ln>
          <a:extLst/>
        </p:spPr>
        <p:txBody>
          <a:bodyPr lIns="36000" tIns="36000" rIns="36000" bIns="3600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>
              <a:spcBef>
                <a:spcPct val="50000"/>
              </a:spcBef>
              <a:defRPr/>
            </a:pPr>
            <a:fld id="{A72793F6-D906-477A-A0A0-4F0C54E1CCEB}" type="slidenum">
              <a:rPr lang="pt-BR" altLang="pt-BR" sz="800" smtClean="0">
                <a:solidFill>
                  <a:srgbClr val="000000"/>
                </a:solidFill>
                <a:ea typeface="ＭＳ Ｐゴシック" pitchFamily="34" charset="-128"/>
              </a:rPr>
              <a:pPr algn="r">
                <a:spcBef>
                  <a:spcPct val="50000"/>
                </a:spcBef>
                <a:defRPr/>
              </a:pPr>
              <a:t>‹nº›</a:t>
            </a:fld>
            <a:endParaRPr lang="pt-BR" altLang="pt-BR" sz="800" smtClean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1030" name="Line 7"/>
          <p:cNvSpPr>
            <a:spLocks noChangeShapeType="1"/>
          </p:cNvSpPr>
          <p:nvPr/>
        </p:nvSpPr>
        <p:spPr bwMode="auto">
          <a:xfrm>
            <a:off x="304800" y="6572250"/>
            <a:ext cx="8534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031" name="Text Box 6"/>
          <p:cNvSpPr txBox="1">
            <a:spLocks noChangeArrowheads="1"/>
          </p:cNvSpPr>
          <p:nvPr/>
        </p:nvSpPr>
        <p:spPr bwMode="auto">
          <a:xfrm>
            <a:off x="3461905" y="6656388"/>
            <a:ext cx="2191626" cy="138499"/>
          </a:xfrm>
          <a:prstGeom prst="rect">
            <a:avLst/>
          </a:prstGeom>
          <a:noFill/>
          <a:ln>
            <a:noFill/>
          </a:ln>
          <a:extLst/>
        </p:spPr>
        <p:txBody>
          <a:bodyPr wrap="none" tIns="0" bIns="0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pt-BR" sz="900" dirty="0" smtClean="0">
                <a:solidFill>
                  <a:srgbClr val="000000"/>
                </a:solidFill>
              </a:rPr>
              <a:t>Certificação e Premiação da Qualidade</a:t>
            </a:r>
            <a:endParaRPr lang="en-US" sz="900" dirty="0" smtClean="0">
              <a:solidFill>
                <a:srgbClr val="000000"/>
              </a:solidFill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8350" y="151539"/>
            <a:ext cx="612068" cy="6120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692" r:id="rId1"/>
    <p:sldLayoutId id="2147484688" r:id="rId2"/>
    <p:sldLayoutId id="2147484689" r:id="rId3"/>
    <p:sldLayoutId id="2147484690" r:id="rId4"/>
    <p:sldLayoutId id="2147484691" r:id="rId5"/>
    <p:sldLayoutId id="2147484693" r:id="rId6"/>
    <p:sldLayoutId id="2147484694" r:id="rId7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400" b="1">
          <a:solidFill>
            <a:schemeClr val="tx1"/>
          </a:solidFill>
          <a:latin typeface="Tahoma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400" b="1">
          <a:solidFill>
            <a:schemeClr val="tx1"/>
          </a:solidFill>
          <a:latin typeface="Tahoma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400" b="1">
          <a:solidFill>
            <a:schemeClr val="tx1"/>
          </a:solidFill>
          <a:latin typeface="Tahoma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400" b="1">
          <a:solidFill>
            <a:schemeClr val="tx1"/>
          </a:solidFill>
          <a:latin typeface="Tahoma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1400" b="1">
          <a:solidFill>
            <a:schemeClr val="tx2"/>
          </a:solidFill>
          <a:latin typeface="Tahoma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1400" b="1">
          <a:solidFill>
            <a:schemeClr val="tx2"/>
          </a:solidFill>
          <a:latin typeface="Tahoma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1400" b="1">
          <a:solidFill>
            <a:schemeClr val="tx2"/>
          </a:solidFill>
          <a:latin typeface="Tahoma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1400" b="1">
          <a:solidFill>
            <a:schemeClr val="tx2"/>
          </a:solidFill>
          <a:latin typeface="Tahoma" charset="0"/>
        </a:defRPr>
      </a:lvl9pPr>
    </p:titleStyle>
    <p:bodyStyle>
      <a:lvl1pPr marL="185738" indent="-185738" algn="l" rtl="0" eaLnBrk="0" fontAlgn="base" hangingPunct="0">
        <a:spcBef>
          <a:spcPct val="20000"/>
        </a:spcBef>
        <a:spcAft>
          <a:spcPct val="0"/>
        </a:spcAft>
        <a:buFont typeface="Marlett" pitchFamily="2" charset="2"/>
        <a:buChar char="8"/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542925" indent="-177800" algn="l" rtl="0" eaLnBrk="0" fontAlgn="base" hangingPunct="0">
        <a:spcBef>
          <a:spcPct val="2000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</a:defRPr>
      </a:lvl2pPr>
      <a:lvl3pPr marL="901700" indent="-179388" algn="l" rtl="0" eaLnBrk="0" fontAlgn="base" hangingPunct="0">
        <a:spcBef>
          <a:spcPct val="20000"/>
        </a:spcBef>
        <a:spcAft>
          <a:spcPct val="0"/>
        </a:spcAft>
        <a:buChar char="­"/>
        <a:defRPr sz="1200">
          <a:solidFill>
            <a:schemeClr val="tx1"/>
          </a:solidFill>
          <a:latin typeface="+mn-lt"/>
        </a:defRPr>
      </a:lvl3pPr>
      <a:lvl4pPr marL="1258888" indent="-177800" algn="l" rtl="0" eaLnBrk="0" fontAlgn="base" hangingPunct="0">
        <a:spcBef>
          <a:spcPct val="20000"/>
        </a:spcBef>
        <a:spcAft>
          <a:spcPct val="0"/>
        </a:spcAft>
        <a:buChar char="•"/>
        <a:defRPr sz="1000">
          <a:solidFill>
            <a:schemeClr val="tx1"/>
          </a:solidFill>
          <a:latin typeface="+mn-lt"/>
        </a:defRPr>
      </a:lvl4pPr>
      <a:lvl5pPr marL="1616075" indent="-1778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ü"/>
        <a:defRPr sz="1000">
          <a:solidFill>
            <a:schemeClr val="tx1"/>
          </a:solidFill>
          <a:latin typeface="+mn-lt"/>
        </a:defRPr>
      </a:lvl5pPr>
      <a:lvl6pPr marL="2073275" indent="-177800" algn="l" rtl="0" fontAlgn="base">
        <a:spcBef>
          <a:spcPct val="20000"/>
        </a:spcBef>
        <a:spcAft>
          <a:spcPct val="0"/>
        </a:spcAft>
        <a:buFont typeface="Wingdings" pitchFamily="2" charset="2"/>
        <a:buChar char="ü"/>
        <a:defRPr sz="1000">
          <a:solidFill>
            <a:schemeClr val="tx1"/>
          </a:solidFill>
          <a:latin typeface="+mn-lt"/>
        </a:defRPr>
      </a:lvl6pPr>
      <a:lvl7pPr marL="2530475" indent="-177800" algn="l" rtl="0" fontAlgn="base">
        <a:spcBef>
          <a:spcPct val="20000"/>
        </a:spcBef>
        <a:spcAft>
          <a:spcPct val="0"/>
        </a:spcAft>
        <a:buFont typeface="Wingdings" pitchFamily="2" charset="2"/>
        <a:buChar char="ü"/>
        <a:defRPr sz="1000">
          <a:solidFill>
            <a:schemeClr val="tx1"/>
          </a:solidFill>
          <a:latin typeface="+mn-lt"/>
        </a:defRPr>
      </a:lvl7pPr>
      <a:lvl8pPr marL="2987675" indent="-177800" algn="l" rtl="0" fontAlgn="base">
        <a:spcBef>
          <a:spcPct val="20000"/>
        </a:spcBef>
        <a:spcAft>
          <a:spcPct val="0"/>
        </a:spcAft>
        <a:buFont typeface="Wingdings" pitchFamily="2" charset="2"/>
        <a:buChar char="ü"/>
        <a:defRPr sz="1000">
          <a:solidFill>
            <a:schemeClr val="tx1"/>
          </a:solidFill>
          <a:latin typeface="+mn-lt"/>
        </a:defRPr>
      </a:lvl8pPr>
      <a:lvl9pPr marL="3444875" indent="-177800" algn="l" rtl="0" fontAlgn="base">
        <a:spcBef>
          <a:spcPct val="20000"/>
        </a:spcBef>
        <a:spcAft>
          <a:spcPct val="0"/>
        </a:spcAft>
        <a:buFont typeface="Wingdings" pitchFamily="2" charset="2"/>
        <a:buChar char="ü"/>
        <a:defRPr sz="1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ço Reservado para Texto 8"/>
          <p:cNvSpPr>
            <a:spLocks noGrp="1"/>
          </p:cNvSpPr>
          <p:nvPr>
            <p:ph type="body" sz="quarter" idx="10"/>
          </p:nvPr>
        </p:nvSpPr>
        <p:spPr>
          <a:xfrm>
            <a:off x="6516688" y="5745163"/>
            <a:ext cx="2301875" cy="248402"/>
          </a:xfrm>
        </p:spPr>
        <p:txBody>
          <a:bodyPr/>
          <a:lstStyle/>
          <a:p>
            <a:pPr>
              <a:defRPr/>
            </a:pPr>
            <a:r>
              <a:rPr dirty="0"/>
              <a:t>Taquara, </a:t>
            </a:r>
            <a:r>
              <a:rPr dirty="0" smtClean="0"/>
              <a:t>14 </a:t>
            </a:r>
            <a:r>
              <a:rPr dirty="0"/>
              <a:t>de </a:t>
            </a:r>
            <a:r>
              <a:rPr dirty="0" smtClean="0"/>
              <a:t>outubro de </a:t>
            </a:r>
            <a:r>
              <a:rPr dirty="0"/>
              <a:t>2015.</a:t>
            </a: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-1" y="1066800"/>
            <a:ext cx="6048375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2000" tIns="36000" rIns="36000" bIns="36000" anchor="ctr"/>
          <a:lstStyle/>
          <a:p>
            <a:pPr algn="ctr"/>
            <a:endParaRPr lang="pt-BR" sz="24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r>
              <a:rPr lang="pt-BR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"</a:t>
            </a:r>
            <a:r>
              <a:rPr lang="pt-BR" sz="24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International</a:t>
            </a:r>
            <a:r>
              <a:rPr lang="pt-BR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pt-BR" sz="24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Organization</a:t>
            </a:r>
            <a:r>
              <a:rPr lang="pt-BR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for </a:t>
            </a:r>
            <a:r>
              <a:rPr lang="pt-BR" sz="24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Standardization</a:t>
            </a:r>
            <a:r>
              <a:rPr lang="pt-BR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" </a:t>
            </a:r>
            <a:r>
              <a:rPr lang="pt-BR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– ISO 9001</a:t>
            </a:r>
            <a:endParaRPr lang="pt-BR" sz="2400" u="sng" kern="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100762" y="2024844"/>
            <a:ext cx="3043237" cy="1224136"/>
          </a:xfrm>
        </p:spPr>
        <p:txBody>
          <a:bodyPr/>
          <a:lstStyle/>
          <a:p>
            <a:pPr algn="ctr" eaLnBrk="1" hangingPunct="1">
              <a:lnSpc>
                <a:spcPct val="150000"/>
              </a:lnSpc>
            </a:pPr>
            <a:r>
              <a:rPr lang="pt-BR" altLang="pt-BR" sz="2000" dirty="0" smtClean="0"/>
              <a:t>Disciplina: Certificação e Premiação da Qualidade</a:t>
            </a:r>
          </a:p>
        </p:txBody>
      </p:sp>
      <p:pic>
        <p:nvPicPr>
          <p:cNvPr id="512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5373688"/>
            <a:ext cx="3286125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249319" y="4537075"/>
            <a:ext cx="1939762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just" eaLnBrk="1" hangingPunct="1">
              <a:defRPr/>
            </a:pPr>
            <a:r>
              <a:rPr lang="pt-BR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Elaboradores</a:t>
            </a:r>
            <a:r>
              <a:rPr lang="pt-B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:</a:t>
            </a:r>
          </a:p>
          <a:p>
            <a:pPr algn="just" eaLnBrk="1" hangingPunct="1">
              <a:defRPr/>
            </a:pPr>
            <a:endParaRPr lang="pt-BR" sz="1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 algn="just" eaLnBrk="1" hangingPunct="1">
              <a:buFont typeface="Arial" panose="020B0604020202020204" pitchFamily="34" charset="0"/>
              <a:buChar char="•"/>
              <a:defRPr/>
            </a:pPr>
            <a:r>
              <a:rPr lang="pt-B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Cassius </a:t>
            </a:r>
            <a:r>
              <a:rPr lang="pt-B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Vallada </a:t>
            </a:r>
            <a:r>
              <a:rPr lang="pt-B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Flesch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3430035"/>
            <a:ext cx="1933793" cy="19337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71500" y="1057518"/>
            <a:ext cx="864096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>
              <a:lnSpc>
                <a:spcPct val="150000"/>
              </a:lnSpc>
            </a:pPr>
            <a:r>
              <a:rPr lang="pt-BR" altLang="pt-BR" sz="120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	Desde </a:t>
            </a:r>
            <a:r>
              <a:rPr lang="pt-BR" altLang="pt-BR" sz="120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os seus primórdios, a industrialização levantou questões relativas à padronização, ao gerenciamento de processos e à qualidade dos produtos. </a:t>
            </a:r>
            <a:endParaRPr lang="pt-BR" altLang="pt-BR" sz="1200" dirty="0" smtClean="0">
              <a:solidFill>
                <a:schemeClr val="bg1">
                  <a:lumMod val="65000"/>
                </a:schemeClr>
              </a:solidFill>
              <a:latin typeface="Calibri" pitchFamily="34" charset="0"/>
            </a:endParaRPr>
          </a:p>
          <a:p>
            <a:pPr lvl="1" algn="just">
              <a:lnSpc>
                <a:spcPct val="150000"/>
              </a:lnSpc>
            </a:pPr>
            <a:r>
              <a:rPr lang="pt-BR" altLang="pt-BR" sz="120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	</a:t>
            </a:r>
            <a:r>
              <a:rPr lang="pt-BR" altLang="pt-BR" sz="120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No </a:t>
            </a:r>
            <a:r>
              <a:rPr lang="pt-BR" altLang="pt-BR" sz="120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início do século XX, destacaram-se os estudos de </a:t>
            </a:r>
            <a:r>
              <a:rPr lang="pt-BR" altLang="pt-BR" sz="1200" b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Frederick Taylor </a:t>
            </a:r>
            <a:r>
              <a:rPr lang="pt-BR" altLang="pt-BR" sz="120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visando racionalizar as etapas de produção, aproveitados com sucesso por </a:t>
            </a:r>
            <a:r>
              <a:rPr lang="pt-BR" altLang="pt-BR" sz="1200" b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Henry Ford</a:t>
            </a:r>
            <a:r>
              <a:rPr lang="pt-BR" altLang="pt-BR" sz="120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, que implantou a linha de montagem.</a:t>
            </a:r>
          </a:p>
          <a:p>
            <a:pPr lvl="1" algn="just">
              <a:lnSpc>
                <a:spcPct val="150000"/>
              </a:lnSpc>
            </a:pPr>
            <a:r>
              <a:rPr lang="pt-BR" altLang="pt-BR" sz="120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	</a:t>
            </a:r>
          </a:p>
          <a:p>
            <a:pPr lvl="1" algn="just">
              <a:lnSpc>
                <a:spcPct val="150000"/>
              </a:lnSpc>
            </a:pPr>
            <a:r>
              <a:rPr lang="pt-BR" altLang="pt-BR" sz="120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	</a:t>
            </a:r>
            <a:r>
              <a:rPr lang="pt-BR" altLang="pt-BR" sz="120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A </a:t>
            </a:r>
            <a:r>
              <a:rPr lang="pt-BR" altLang="pt-BR" sz="1200" b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PADRONIZAÇÃO</a:t>
            </a:r>
            <a:r>
              <a:rPr lang="pt-BR" altLang="pt-BR" sz="120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 internacional </a:t>
            </a:r>
            <a:r>
              <a:rPr lang="pt-BR" altLang="pt-BR" sz="120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começou pela área eletrotécnica, com a constituição, em 1922, da </a:t>
            </a:r>
            <a:r>
              <a:rPr lang="pt-BR" altLang="pt-BR" sz="1200" dirty="0" err="1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International</a:t>
            </a:r>
            <a:r>
              <a:rPr lang="pt-BR" altLang="pt-BR" sz="120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 </a:t>
            </a:r>
            <a:r>
              <a:rPr lang="pt-BR" altLang="pt-BR" sz="1200" dirty="0" err="1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Electrotechnical</a:t>
            </a:r>
            <a:r>
              <a:rPr lang="pt-BR" altLang="pt-BR" sz="120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 </a:t>
            </a:r>
            <a:r>
              <a:rPr lang="pt-BR" altLang="pt-BR" sz="1200" dirty="0" err="1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Commission</a:t>
            </a:r>
            <a:r>
              <a:rPr lang="pt-BR" altLang="pt-BR" sz="120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 (IEC</a:t>
            </a:r>
            <a:r>
              <a:rPr lang="pt-BR" altLang="pt-BR" sz="120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) e em </a:t>
            </a:r>
            <a:r>
              <a:rPr lang="pt-BR" altLang="pt-BR" sz="120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1926, com o estabelecimento da </a:t>
            </a:r>
            <a:r>
              <a:rPr lang="pt-BR" altLang="pt-BR" sz="1200" dirty="0" err="1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International</a:t>
            </a:r>
            <a:r>
              <a:rPr lang="pt-BR" altLang="pt-BR" sz="120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 </a:t>
            </a:r>
            <a:r>
              <a:rPr lang="pt-BR" altLang="pt-BR" sz="1200" dirty="0" err="1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Federation</a:t>
            </a:r>
            <a:r>
              <a:rPr lang="pt-BR" altLang="pt-BR" sz="120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 </a:t>
            </a:r>
            <a:r>
              <a:rPr lang="pt-BR" altLang="pt-BR" sz="1200" dirty="0" err="1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of</a:t>
            </a:r>
            <a:r>
              <a:rPr lang="pt-BR" altLang="pt-BR" sz="120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 </a:t>
            </a:r>
            <a:r>
              <a:rPr lang="pt-BR" altLang="pt-BR" sz="1200" dirty="0" err="1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the</a:t>
            </a:r>
            <a:r>
              <a:rPr lang="pt-BR" altLang="pt-BR" sz="120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 </a:t>
            </a:r>
            <a:r>
              <a:rPr lang="pt-BR" altLang="pt-BR" sz="1200" dirty="0" err="1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National</a:t>
            </a:r>
            <a:r>
              <a:rPr lang="pt-BR" altLang="pt-BR" sz="120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 </a:t>
            </a:r>
            <a:r>
              <a:rPr lang="pt-BR" altLang="pt-BR" sz="1200" dirty="0" err="1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Standardizing</a:t>
            </a:r>
            <a:r>
              <a:rPr lang="pt-BR" altLang="pt-BR" sz="120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 </a:t>
            </a:r>
            <a:r>
              <a:rPr lang="pt-BR" altLang="pt-BR" sz="1200" dirty="0" err="1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Associations</a:t>
            </a:r>
            <a:r>
              <a:rPr lang="pt-BR" altLang="pt-BR" sz="120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 (ISA), com ênfase na engenharia mecânica. </a:t>
            </a:r>
            <a:endParaRPr lang="pt-BR" altLang="pt-BR" sz="1200" dirty="0" smtClean="0">
              <a:solidFill>
                <a:schemeClr val="bg1">
                  <a:lumMod val="65000"/>
                </a:schemeClr>
              </a:solidFill>
              <a:latin typeface="Calibri" pitchFamily="34" charset="0"/>
            </a:endParaRPr>
          </a:p>
          <a:p>
            <a:pPr lvl="1" algn="just">
              <a:lnSpc>
                <a:spcPct val="150000"/>
              </a:lnSpc>
            </a:pPr>
            <a:r>
              <a:rPr lang="pt-BR" altLang="pt-BR" sz="120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	</a:t>
            </a:r>
            <a:r>
              <a:rPr lang="pt-BR" altLang="pt-BR" sz="120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As </a:t>
            </a:r>
            <a:r>
              <a:rPr lang="pt-BR" altLang="pt-BR" sz="120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atividades da ISA cessaram em 1942, durante a Segunda Guerra Mundial.</a:t>
            </a:r>
          </a:p>
          <a:p>
            <a:pPr lvl="1" algn="just">
              <a:lnSpc>
                <a:spcPct val="150000"/>
              </a:lnSpc>
            </a:pPr>
            <a:r>
              <a:rPr lang="pt-BR" altLang="pt-BR" sz="120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	</a:t>
            </a:r>
          </a:p>
          <a:p>
            <a:pPr lvl="1" algn="just">
              <a:lnSpc>
                <a:spcPct val="150000"/>
              </a:lnSpc>
            </a:pPr>
            <a:r>
              <a:rPr lang="pt-BR" altLang="pt-BR" sz="1200" b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	</a:t>
            </a:r>
            <a:r>
              <a:rPr lang="pt-BR" altLang="pt-BR" sz="1200" b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Com </a:t>
            </a:r>
            <a:r>
              <a:rPr lang="pt-BR" altLang="pt-BR" sz="1200" b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o final do conflito, em 1946 representantes de 25 países reuniram-se em Londres e decidiram criar uma nova organização internacional, com o objetivo de "facilitar a coordenação internacional e unificação dos padrões industriais". A nova organização, a Organização Internacional para Padronização, iniciou oficialmente as suas operações em 23 de fevereiro de 1947 com sede em Genebra, na Suíça.</a:t>
            </a:r>
          </a:p>
          <a:p>
            <a:pPr lvl="1" algn="just">
              <a:lnSpc>
                <a:spcPct val="150000"/>
              </a:lnSpc>
            </a:pPr>
            <a:endParaRPr lang="pt-BR" altLang="pt-BR" sz="1200" dirty="0" smtClean="0">
              <a:solidFill>
                <a:schemeClr val="bg1">
                  <a:lumMod val="65000"/>
                </a:schemeClr>
              </a:solidFill>
              <a:latin typeface="Calibri" pitchFamily="34" charset="0"/>
            </a:endParaRPr>
          </a:p>
          <a:p>
            <a:pPr lvl="1" algn="just">
              <a:lnSpc>
                <a:spcPct val="150000"/>
              </a:lnSpc>
            </a:pPr>
            <a:r>
              <a:rPr lang="pt-BR" altLang="pt-BR" sz="120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	Com </a:t>
            </a:r>
            <a:r>
              <a:rPr lang="pt-BR" altLang="pt-BR" sz="120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a acentuação da globalização na década de 1980, aumentou a necessidade de normas internacionais, nomeadamente a partir da criação da União </a:t>
            </a:r>
            <a:r>
              <a:rPr lang="pt-BR" altLang="pt-BR" sz="120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Europeia. Segundo </a:t>
            </a:r>
            <a:r>
              <a:rPr lang="pt-BR" altLang="pt-BR" sz="1200" dirty="0" err="1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Seddon</a:t>
            </a:r>
            <a:r>
              <a:rPr lang="pt-BR" altLang="pt-BR" sz="120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, "Em 1987, o governo britânico persuadiu a Organização Internacional para Padronização (ISO) a adotar a BS 5750 como uma norma padrão internacional. A BS 5750 tornou-se a ISO 9000</a:t>
            </a:r>
            <a:r>
              <a:rPr lang="pt-BR" altLang="pt-BR" sz="120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."</a:t>
            </a:r>
            <a:endParaRPr lang="pt-BR" altLang="pt-BR" sz="1200" dirty="0">
              <a:solidFill>
                <a:schemeClr val="bg1">
                  <a:lumMod val="65000"/>
                </a:schemeClr>
              </a:solidFill>
              <a:latin typeface="Calibri" pitchFamily="34" charset="0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 bwMode="auto">
          <a:xfrm>
            <a:off x="323850" y="554038"/>
            <a:ext cx="84963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ahoma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ahoma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ahoma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ahoma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Tahoma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Tahoma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Tahoma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Tahoma" charset="0"/>
              </a:defRPr>
            </a:lvl9pPr>
          </a:lstStyle>
          <a:p>
            <a:pPr eaLnBrk="1" hangingPunct="1"/>
            <a:r>
              <a:rPr lang="pt-BR" altLang="pt-BR" kern="0" dirty="0" smtClean="0">
                <a:latin typeface="Calibri" pitchFamily="34" charset="0"/>
              </a:rPr>
              <a:t>Histórico</a:t>
            </a:r>
            <a:endParaRPr lang="pt-BR" altLang="pt-BR" kern="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tângulo de cantos arredondados 31"/>
          <p:cNvSpPr/>
          <p:nvPr/>
        </p:nvSpPr>
        <p:spPr bwMode="auto">
          <a:xfrm>
            <a:off x="5382046" y="1421284"/>
            <a:ext cx="2163294" cy="1249536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t-BR" altLang="pt-BR" sz="120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ABNT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t-BR" altLang="pt-BR" sz="120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Garantia nos fornecedores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t-BR" altLang="pt-BR" sz="120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Treinamento dos fornecedores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t-BR" altLang="pt-BR" sz="120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Auditorias nos fornecedores</a:t>
            </a:r>
          </a:p>
          <a:p>
            <a:pPr indent="180000" algn="just"/>
            <a:endParaRPr lang="pt-BR" altLang="pt-BR" sz="1200" dirty="0">
              <a:solidFill>
                <a:schemeClr val="bg1">
                  <a:lumMod val="65000"/>
                </a:schemeClr>
              </a:solidFill>
              <a:latin typeface="Calibri" pitchFamily="34" charset="0"/>
            </a:endParaRPr>
          </a:p>
        </p:txBody>
      </p:sp>
      <p:sp>
        <p:nvSpPr>
          <p:cNvPr id="31" name="Retângulo de cantos arredondados 30"/>
          <p:cNvSpPr/>
          <p:nvPr/>
        </p:nvSpPr>
        <p:spPr bwMode="auto">
          <a:xfrm>
            <a:off x="2430871" y="1390077"/>
            <a:ext cx="1745085" cy="1280743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noAutofit/>
          </a:bodyPr>
          <a:lstStyle/>
          <a:p>
            <a:pPr indent="180000" algn="just"/>
            <a:r>
              <a:rPr lang="pt-BR" altLang="pt-BR" sz="120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Norma </a:t>
            </a:r>
            <a:r>
              <a:rPr lang="pt-BR" altLang="pt-BR" sz="120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com garantia da qualidade como base da certificação com a implantação dos requisitos definidos.</a:t>
            </a:r>
          </a:p>
          <a:p>
            <a:pPr indent="180000" algn="just"/>
            <a:endParaRPr lang="pt-BR" altLang="pt-BR" sz="1200" dirty="0">
              <a:solidFill>
                <a:schemeClr val="bg1">
                  <a:lumMod val="65000"/>
                </a:schemeClr>
              </a:solidFill>
              <a:latin typeface="Calibri" pitchFamily="34" charset="0"/>
            </a:endParaRPr>
          </a:p>
        </p:txBody>
      </p:sp>
      <p:sp>
        <p:nvSpPr>
          <p:cNvPr id="30" name="Retângulo de cantos arredondados 29"/>
          <p:cNvSpPr/>
          <p:nvPr/>
        </p:nvSpPr>
        <p:spPr bwMode="auto">
          <a:xfrm>
            <a:off x="6485034" y="2942772"/>
            <a:ext cx="2605835" cy="749796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noAutofit/>
          </a:bodyPr>
          <a:lstStyle/>
          <a:p>
            <a:pPr indent="180000" algn="just"/>
            <a:endParaRPr lang="pt-BR" sz="1200" dirty="0" smtClean="0">
              <a:solidFill>
                <a:schemeClr val="bg1">
                  <a:lumMod val="65000"/>
                </a:schemeClr>
              </a:solidFill>
              <a:latin typeface="Calibri" pitchFamily="34" charset="0"/>
            </a:endParaRPr>
          </a:p>
          <a:p>
            <a:pPr indent="180000" algn="just"/>
            <a:r>
              <a:rPr lang="pt-BR" sz="120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Compatibilidade </a:t>
            </a:r>
            <a:r>
              <a:rPr lang="pt-BR" sz="120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com a família da ISO 14000</a:t>
            </a:r>
            <a:endParaRPr lang="pt-BR" sz="1200" dirty="0">
              <a:solidFill>
                <a:schemeClr val="bg1">
                  <a:lumMod val="65000"/>
                </a:schemeClr>
              </a:solidFill>
              <a:latin typeface="Calibri" pitchFamily="34" charset="0"/>
            </a:endParaRPr>
          </a:p>
        </p:txBody>
      </p:sp>
      <p:sp>
        <p:nvSpPr>
          <p:cNvPr id="29" name="Retângulo de cantos arredondados 28"/>
          <p:cNvSpPr/>
          <p:nvPr/>
        </p:nvSpPr>
        <p:spPr bwMode="auto">
          <a:xfrm>
            <a:off x="3726799" y="2942772"/>
            <a:ext cx="2605835" cy="1476164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noAutofit/>
          </a:bodyPr>
          <a:lstStyle/>
          <a:p>
            <a:pPr indent="180000" algn="just"/>
            <a:endParaRPr lang="pt-BR" altLang="pt-BR" sz="1200" dirty="0" smtClean="0">
              <a:solidFill>
                <a:schemeClr val="bg1">
                  <a:lumMod val="65000"/>
                </a:schemeClr>
              </a:solidFill>
              <a:latin typeface="Calibri" pitchFamily="34" charset="0"/>
            </a:endParaRPr>
          </a:p>
          <a:p>
            <a:pPr indent="180000" algn="just"/>
            <a:r>
              <a:rPr lang="pt-BR" altLang="pt-BR" sz="120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Combinava as 9001, 9002 e 9003 em uma única com acréscimo: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t-BR" altLang="pt-BR" sz="120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Intervenção da alta interlocução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t-BR" altLang="pt-BR" sz="120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Acompanhamento através de indicadores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t-BR" altLang="pt-BR" sz="120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FOCO no CLIENTE</a:t>
            </a:r>
          </a:p>
          <a:p>
            <a:pPr indent="180000" algn="just"/>
            <a:endParaRPr lang="pt-BR" altLang="pt-BR" sz="1200" dirty="0">
              <a:solidFill>
                <a:schemeClr val="bg1">
                  <a:lumMod val="65000"/>
                </a:schemeClr>
              </a:solidFill>
              <a:latin typeface="Calibri" pitchFamily="34" charset="0"/>
            </a:endParaRPr>
          </a:p>
        </p:txBody>
      </p:sp>
      <p:sp>
        <p:nvSpPr>
          <p:cNvPr id="11" name="Retângulo de cantos arredondados 10"/>
          <p:cNvSpPr/>
          <p:nvPr/>
        </p:nvSpPr>
        <p:spPr bwMode="auto">
          <a:xfrm>
            <a:off x="107504" y="2942772"/>
            <a:ext cx="2808312" cy="1746368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noAutofit/>
          </a:bodyPr>
          <a:lstStyle/>
          <a:p>
            <a:pPr indent="180000" algn="just"/>
            <a:endParaRPr lang="pt-BR" altLang="pt-BR" sz="1200" dirty="0" smtClean="0">
              <a:solidFill>
                <a:schemeClr val="bg1">
                  <a:lumMod val="65000"/>
                </a:schemeClr>
              </a:solidFill>
              <a:latin typeface="Calibri" pitchFamily="34" charset="0"/>
            </a:endParaRPr>
          </a:p>
          <a:p>
            <a:pPr indent="180000" algn="just"/>
            <a:r>
              <a:rPr lang="pt-BR" altLang="pt-BR" sz="120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Estrutura </a:t>
            </a:r>
            <a:r>
              <a:rPr lang="pt-BR" altLang="pt-BR" sz="120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idêntica à norma britânica BS 5750, mas era também influenciada por outras normas existentes nos Estados Unidos e por normas de defesa militar</a:t>
            </a:r>
            <a:r>
              <a:rPr lang="pt-BR" altLang="pt-BR" sz="120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.</a:t>
            </a:r>
            <a:r>
              <a:rPr lang="pt-BR" sz="120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 </a:t>
            </a:r>
            <a:endParaRPr lang="pt-BR" sz="1200" dirty="0" smtClean="0">
              <a:solidFill>
                <a:schemeClr val="bg1">
                  <a:lumMod val="65000"/>
                </a:schemeClr>
              </a:solidFill>
              <a:latin typeface="Calibri" pitchFamily="34" charset="0"/>
            </a:endParaRPr>
          </a:p>
          <a:p>
            <a:pPr indent="180000" algn="just"/>
            <a:r>
              <a:rPr lang="pt-BR" sz="120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Subdividia-se </a:t>
            </a:r>
            <a:r>
              <a:rPr lang="pt-BR" sz="120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em três modelos de gerenciamento da qualidade:</a:t>
            </a:r>
          </a:p>
          <a:p>
            <a:pPr indent="180000" algn="just"/>
            <a:endParaRPr lang="pt-BR" altLang="pt-BR" sz="1200" dirty="0">
              <a:solidFill>
                <a:schemeClr val="bg1">
                  <a:lumMod val="65000"/>
                </a:schemeClr>
              </a:solidFill>
              <a:latin typeface="Calibri" pitchFamily="34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520067" y="2932805"/>
            <a:ext cx="104708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/>
              <a:t>ISO 9000:1987</a:t>
            </a:r>
          </a:p>
        </p:txBody>
      </p:sp>
      <p:sp>
        <p:nvSpPr>
          <p:cNvPr id="9" name="Retângulo 8"/>
          <p:cNvSpPr/>
          <p:nvPr/>
        </p:nvSpPr>
        <p:spPr>
          <a:xfrm>
            <a:off x="2430624" y="2420888"/>
            <a:ext cx="104708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/>
              <a:t>ISO 9001:1994</a:t>
            </a:r>
          </a:p>
        </p:txBody>
      </p:sp>
      <p:sp>
        <p:nvSpPr>
          <p:cNvPr id="10" name="Retângulo 9"/>
          <p:cNvSpPr/>
          <p:nvPr/>
        </p:nvSpPr>
        <p:spPr>
          <a:xfrm>
            <a:off x="3956966" y="2932805"/>
            <a:ext cx="104708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/>
              <a:t>ISO 9001:2000</a:t>
            </a:r>
          </a:p>
        </p:txBody>
      </p:sp>
      <p:sp>
        <p:nvSpPr>
          <p:cNvPr id="12" name="Retângulo 11"/>
          <p:cNvSpPr/>
          <p:nvPr/>
        </p:nvSpPr>
        <p:spPr>
          <a:xfrm>
            <a:off x="5416611" y="2420888"/>
            <a:ext cx="104708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/>
              <a:t>ISO 9000:2005</a:t>
            </a:r>
          </a:p>
        </p:txBody>
      </p:sp>
      <p:cxnSp>
        <p:nvCxnSpPr>
          <p:cNvPr id="16" name="Conector reto 15"/>
          <p:cNvCxnSpPr/>
          <p:nvPr/>
        </p:nvCxnSpPr>
        <p:spPr bwMode="auto">
          <a:xfrm>
            <a:off x="182611" y="2816932"/>
            <a:ext cx="8673865" cy="0"/>
          </a:xfrm>
          <a:prstGeom prst="line">
            <a:avLst/>
          </a:prstGeom>
          <a:solidFill>
            <a:schemeClr val="bg1"/>
          </a:solidFill>
          <a:ln w="5715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7" name="Retângulo 16"/>
          <p:cNvSpPr/>
          <p:nvPr/>
        </p:nvSpPr>
        <p:spPr>
          <a:xfrm>
            <a:off x="6565177" y="2932805"/>
            <a:ext cx="104708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/>
              <a:t>ISO 9001:2008</a:t>
            </a:r>
          </a:p>
        </p:txBody>
      </p:sp>
      <p:sp>
        <p:nvSpPr>
          <p:cNvPr id="21" name="Title 1"/>
          <p:cNvSpPr>
            <a:spLocks noGrp="1"/>
          </p:cNvSpPr>
          <p:nvPr>
            <p:ph type="title"/>
          </p:nvPr>
        </p:nvSpPr>
        <p:spPr>
          <a:xfrm>
            <a:off x="323850" y="554038"/>
            <a:ext cx="8496300" cy="571500"/>
          </a:xfrm>
        </p:spPr>
        <p:txBody>
          <a:bodyPr/>
          <a:lstStyle/>
          <a:p>
            <a:pPr eaLnBrk="1" hangingPunct="1"/>
            <a:r>
              <a:rPr lang="pt-BR" altLang="pt-BR" dirty="0" smtClean="0">
                <a:latin typeface="Calibri" pitchFamily="34" charset="0"/>
              </a:rPr>
              <a:t>Histórico</a:t>
            </a:r>
            <a:endParaRPr lang="pt-BR" altLang="pt-BR" dirty="0" smtClean="0"/>
          </a:p>
        </p:txBody>
      </p:sp>
      <p:sp>
        <p:nvSpPr>
          <p:cNvPr id="20" name="Elipse 19"/>
          <p:cNvSpPr/>
          <p:nvPr/>
        </p:nvSpPr>
        <p:spPr bwMode="auto">
          <a:xfrm>
            <a:off x="935596" y="2698316"/>
            <a:ext cx="216024" cy="216024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2667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3" name="Elipse 22"/>
          <p:cNvSpPr/>
          <p:nvPr/>
        </p:nvSpPr>
        <p:spPr bwMode="auto">
          <a:xfrm>
            <a:off x="2771800" y="2698316"/>
            <a:ext cx="216024" cy="216024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2667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4" name="Elipse 23"/>
          <p:cNvSpPr/>
          <p:nvPr/>
        </p:nvSpPr>
        <p:spPr bwMode="auto">
          <a:xfrm>
            <a:off x="4372495" y="2698316"/>
            <a:ext cx="216024" cy="216024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2667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" name="Elipse 24"/>
          <p:cNvSpPr/>
          <p:nvPr/>
        </p:nvSpPr>
        <p:spPr bwMode="auto">
          <a:xfrm>
            <a:off x="5832140" y="2698316"/>
            <a:ext cx="216024" cy="216024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2667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6" name="Elipse 25"/>
          <p:cNvSpPr/>
          <p:nvPr/>
        </p:nvSpPr>
        <p:spPr bwMode="auto">
          <a:xfrm>
            <a:off x="6980706" y="2698316"/>
            <a:ext cx="216024" cy="216024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2667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8" name="Retângulo 27"/>
          <p:cNvSpPr/>
          <p:nvPr/>
        </p:nvSpPr>
        <p:spPr>
          <a:xfrm>
            <a:off x="7574007" y="2564904"/>
            <a:ext cx="113845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 smtClean="0"/>
              <a:t>Linha do tempo</a:t>
            </a:r>
            <a:endParaRPr lang="pt-BR" b="1" dirty="0"/>
          </a:p>
        </p:txBody>
      </p:sp>
      <p:sp>
        <p:nvSpPr>
          <p:cNvPr id="27" name="Retângulo de cantos arredondados 26"/>
          <p:cNvSpPr/>
          <p:nvPr/>
        </p:nvSpPr>
        <p:spPr bwMode="auto">
          <a:xfrm>
            <a:off x="205916" y="4545124"/>
            <a:ext cx="5086163" cy="108012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t-BR" sz="1050" i="1" dirty="0">
                <a:latin typeface="Calibri" panose="020F0502020204030204" pitchFamily="34" charset="0"/>
              </a:rPr>
              <a:t>ISO 9001:1987 : </a:t>
            </a:r>
            <a:r>
              <a:rPr lang="pt-BR" sz="1050" dirty="0">
                <a:latin typeface="Calibri" panose="020F0502020204030204" pitchFamily="34" charset="0"/>
              </a:rPr>
              <a:t>organizações cujas atividades eram voltadas à criação de novos </a:t>
            </a:r>
            <a:r>
              <a:rPr lang="pt-BR" sz="1050" dirty="0" smtClean="0">
                <a:latin typeface="Calibri" panose="020F0502020204030204" pitchFamily="34" charset="0"/>
              </a:rPr>
              <a:t>produtos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t-BR" sz="1050" i="1" dirty="0">
                <a:latin typeface="Calibri" panose="020F0502020204030204" pitchFamily="34" charset="0"/>
              </a:rPr>
              <a:t>ISO 9002:1987: garantia da qualidade para produção, montagem e prestação de serviço</a:t>
            </a:r>
            <a:r>
              <a:rPr lang="pt-BR" sz="1050" dirty="0">
                <a:latin typeface="Calibri" panose="020F0502020204030204" pitchFamily="34" charset="0"/>
              </a:rPr>
              <a:t> - mas sem abranger a criação de novos produtos</a:t>
            </a:r>
            <a:r>
              <a:rPr lang="pt-BR" sz="1050" dirty="0" smtClean="0">
                <a:latin typeface="Calibri" panose="020F0502020204030204" pitchFamily="34" charset="0"/>
              </a:rPr>
              <a:t>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t-BR" sz="1050" i="1" dirty="0">
                <a:latin typeface="Calibri" panose="020F0502020204030204" pitchFamily="34" charset="0"/>
              </a:rPr>
              <a:t>ISO 9003:1987:</a:t>
            </a:r>
            <a:r>
              <a:rPr lang="pt-BR" sz="1050" dirty="0">
                <a:latin typeface="Calibri" panose="020F0502020204030204" pitchFamily="34" charset="0"/>
              </a:rPr>
              <a:t>abrangia apenas a inspeção final do produto e não se preocupava como o produto era </a:t>
            </a:r>
            <a:r>
              <a:rPr lang="pt-BR" sz="1050" dirty="0" smtClean="0">
                <a:latin typeface="Calibri" panose="020F0502020204030204" pitchFamily="34" charset="0"/>
              </a:rPr>
              <a:t>feito</a:t>
            </a:r>
            <a:endParaRPr lang="pt-BR" sz="105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940037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323850" y="554038"/>
            <a:ext cx="8496300" cy="571500"/>
          </a:xfrm>
        </p:spPr>
        <p:txBody>
          <a:bodyPr/>
          <a:lstStyle/>
          <a:p>
            <a:pPr eaLnBrk="1" hangingPunct="1"/>
            <a:r>
              <a:rPr lang="pt-BR" altLang="pt-BR" dirty="0" smtClean="0">
                <a:latin typeface="Calibri" pitchFamily="34" charset="0"/>
              </a:rPr>
              <a:t>Requisitos da norma</a:t>
            </a:r>
            <a:endParaRPr lang="pt-BR" altLang="pt-BR" dirty="0" smtClean="0"/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7935550"/>
              </p:ext>
            </p:extLst>
          </p:nvPr>
        </p:nvGraphicFramePr>
        <p:xfrm>
          <a:off x="287524" y="1508744"/>
          <a:ext cx="3924436" cy="33680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5907"/>
                <a:gridCol w="3318529"/>
              </a:tblGrid>
              <a:tr h="319536"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pt-BR" sz="18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1</a:t>
                      </a:r>
                      <a:endParaRPr lang="pt-BR" sz="18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50000"/>
                        </a:lnSpc>
                      </a:pPr>
                      <a:r>
                        <a:rPr lang="pt-BR" sz="14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Escopo</a:t>
                      </a:r>
                      <a:endParaRPr lang="pt-BR" sz="14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19536"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pt-BR" sz="18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2</a:t>
                      </a:r>
                      <a:endParaRPr lang="pt-BR" sz="18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50000"/>
                        </a:lnSpc>
                      </a:pPr>
                      <a:r>
                        <a:rPr lang="pt-BR" sz="14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Referência Normativa</a:t>
                      </a:r>
                      <a:endParaRPr lang="pt-BR" sz="14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19536"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pt-BR" sz="18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3</a:t>
                      </a:r>
                      <a:endParaRPr lang="pt-BR" sz="18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50000"/>
                        </a:lnSpc>
                      </a:pPr>
                      <a:r>
                        <a:rPr lang="pt-BR" sz="14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Termos e definições</a:t>
                      </a:r>
                      <a:endParaRPr lang="pt-BR" sz="14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19536"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pt-BR" sz="18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4</a:t>
                      </a:r>
                      <a:endParaRPr lang="pt-BR" sz="18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50000"/>
                        </a:lnSpc>
                      </a:pPr>
                      <a:r>
                        <a:rPr lang="pt-BR" sz="14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Sistema de gestão da qualidade</a:t>
                      </a:r>
                      <a:endParaRPr lang="pt-BR" sz="14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19536"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pt-BR" sz="18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5</a:t>
                      </a:r>
                      <a:endParaRPr lang="pt-BR" sz="18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50000"/>
                        </a:lnSpc>
                      </a:pPr>
                      <a:r>
                        <a:rPr lang="pt-BR" sz="14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Responsabilidade da direção</a:t>
                      </a:r>
                      <a:endParaRPr lang="pt-BR" sz="14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19536"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pt-BR" sz="18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6</a:t>
                      </a:r>
                      <a:endParaRPr lang="pt-BR" sz="18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50000"/>
                        </a:lnSpc>
                      </a:pPr>
                      <a:r>
                        <a:rPr lang="pt-BR" sz="14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Gestão de recursos</a:t>
                      </a:r>
                      <a:endParaRPr lang="pt-BR" sz="14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19536"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pt-BR" sz="18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7</a:t>
                      </a:r>
                      <a:endParaRPr lang="pt-BR" sz="18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50000"/>
                        </a:lnSpc>
                      </a:pPr>
                      <a:r>
                        <a:rPr lang="pt-BR" sz="14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Realização do produto</a:t>
                      </a:r>
                      <a:endParaRPr lang="pt-BR" sz="14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19536"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pt-BR" sz="18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8</a:t>
                      </a:r>
                      <a:endParaRPr lang="pt-BR" sz="18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50000"/>
                        </a:lnSpc>
                      </a:pPr>
                      <a:r>
                        <a:rPr lang="pt-BR" sz="14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Medição, análise e melhoria</a:t>
                      </a:r>
                      <a:endParaRPr lang="pt-BR" sz="14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10794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4362189"/>
              </p:ext>
            </p:extLst>
          </p:nvPr>
        </p:nvGraphicFramePr>
        <p:xfrm>
          <a:off x="323528" y="1664804"/>
          <a:ext cx="3924436" cy="33680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5907"/>
                <a:gridCol w="3318529"/>
              </a:tblGrid>
              <a:tr h="319536"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pt-BR" sz="18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1</a:t>
                      </a:r>
                      <a:endParaRPr lang="pt-BR" sz="18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50000"/>
                        </a:lnSpc>
                      </a:pPr>
                      <a:r>
                        <a:rPr lang="pt-BR" sz="14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Escopo</a:t>
                      </a:r>
                      <a:endParaRPr lang="pt-BR" sz="14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19536"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pt-BR" sz="18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2</a:t>
                      </a:r>
                      <a:endParaRPr lang="pt-BR" sz="18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50000"/>
                        </a:lnSpc>
                      </a:pPr>
                      <a:r>
                        <a:rPr lang="pt-BR" sz="14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Referência Normativa</a:t>
                      </a:r>
                      <a:endParaRPr lang="pt-BR" sz="14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19536"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pt-BR" sz="18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3</a:t>
                      </a:r>
                      <a:endParaRPr lang="pt-BR" sz="18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50000"/>
                        </a:lnSpc>
                      </a:pPr>
                      <a:r>
                        <a:rPr lang="pt-BR" sz="14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Termos e definições</a:t>
                      </a:r>
                      <a:endParaRPr lang="pt-BR" sz="14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19536"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pt-BR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pt-BR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50000"/>
                        </a:lnSpc>
                      </a:pPr>
                      <a:r>
                        <a:rPr lang="pt-BR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Sistema de gestão da qualidade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19536"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pt-BR" sz="18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5</a:t>
                      </a:r>
                      <a:endParaRPr lang="pt-BR" sz="18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50000"/>
                        </a:lnSpc>
                      </a:pPr>
                      <a:r>
                        <a:rPr lang="pt-BR" sz="14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Responsabilidade da direção</a:t>
                      </a:r>
                      <a:endParaRPr lang="pt-BR" sz="14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19536"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pt-BR" sz="18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6</a:t>
                      </a:r>
                      <a:endParaRPr lang="pt-BR" sz="18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50000"/>
                        </a:lnSpc>
                      </a:pPr>
                      <a:r>
                        <a:rPr lang="pt-BR" sz="14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Gestão de recursos</a:t>
                      </a:r>
                      <a:endParaRPr lang="pt-BR" sz="14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19536"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pt-BR" sz="18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7</a:t>
                      </a:r>
                      <a:endParaRPr lang="pt-BR" sz="18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50000"/>
                        </a:lnSpc>
                      </a:pPr>
                      <a:r>
                        <a:rPr lang="pt-BR" sz="14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Realização do produto</a:t>
                      </a:r>
                      <a:endParaRPr lang="pt-BR" sz="14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19536"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pt-BR" sz="18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8</a:t>
                      </a:r>
                      <a:endParaRPr lang="pt-BR" sz="18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50000"/>
                        </a:lnSpc>
                      </a:pPr>
                      <a:r>
                        <a:rPr lang="pt-BR" sz="14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Medição, análise e melhoria</a:t>
                      </a:r>
                      <a:endParaRPr lang="pt-BR" sz="14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0" name="Retângulo 9"/>
          <p:cNvSpPr/>
          <p:nvPr/>
        </p:nvSpPr>
        <p:spPr>
          <a:xfrm>
            <a:off x="4801084" y="2656657"/>
            <a:ext cx="37444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t-BR" altLang="pt-BR" sz="120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Manual da Qualidade</a:t>
            </a:r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pt-BR" altLang="pt-BR" sz="1200" b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Escopo de atuação</a:t>
            </a:r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pt-BR" altLang="pt-BR" sz="1200" b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Procedimentos documentados</a:t>
            </a:r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pt-BR" altLang="pt-BR" sz="1200" b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Descrição interação entre os processos</a:t>
            </a:r>
            <a:endParaRPr lang="pt-BR" altLang="pt-BR" sz="1200" b="1" dirty="0">
              <a:solidFill>
                <a:schemeClr val="bg1">
                  <a:lumMod val="65000"/>
                </a:schemeClr>
              </a:solidFill>
              <a:latin typeface="Calibri" pitchFamily="34" charset="0"/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4801084" y="1602088"/>
            <a:ext cx="37444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t-BR" altLang="pt-BR" sz="120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Generalidades</a:t>
            </a:r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pt-BR" altLang="pt-BR" sz="1200" b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Política da qualidade</a:t>
            </a:r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pt-BR" altLang="pt-BR" sz="1200" b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Documentação</a:t>
            </a:r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endParaRPr lang="pt-BR" altLang="pt-BR" sz="1200" b="1" dirty="0">
              <a:solidFill>
                <a:schemeClr val="bg1">
                  <a:lumMod val="65000"/>
                </a:schemeClr>
              </a:solidFill>
              <a:latin typeface="Calibri" pitchFamily="34" charset="0"/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4801084" y="3711226"/>
            <a:ext cx="419940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t-BR" altLang="pt-BR" sz="120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Controle de documentos</a:t>
            </a:r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pt-BR" altLang="pt-BR" sz="1200" b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Aprovador</a:t>
            </a:r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pt-BR" altLang="pt-BR" sz="1200" b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Atualização do documento</a:t>
            </a:r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pt-BR" altLang="pt-BR" sz="1200" b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Atualização não somente do documento no SGI</a:t>
            </a:r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pt-BR" altLang="pt-BR" sz="1200" b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Cuidado com documentos obsoletos</a:t>
            </a:r>
          </a:p>
        </p:txBody>
      </p:sp>
      <p:sp>
        <p:nvSpPr>
          <p:cNvPr id="13" name="Retângulo 12"/>
          <p:cNvSpPr/>
          <p:nvPr/>
        </p:nvSpPr>
        <p:spPr>
          <a:xfrm>
            <a:off x="4801084" y="4950460"/>
            <a:ext cx="56395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t-BR" altLang="pt-BR" sz="120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Controle de registros</a:t>
            </a:r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pt-BR" altLang="pt-BR" sz="1200" b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Deve haver um procedimento de controle de registros</a:t>
            </a:r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pt-BR" altLang="pt-BR" sz="1200" b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Registros devem ser legíveis</a:t>
            </a:r>
          </a:p>
        </p:txBody>
      </p:sp>
      <p:sp>
        <p:nvSpPr>
          <p:cNvPr id="2" name="Retângulo 1"/>
          <p:cNvSpPr/>
          <p:nvPr/>
        </p:nvSpPr>
        <p:spPr>
          <a:xfrm>
            <a:off x="4595452" y="944724"/>
            <a:ext cx="2244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endParaRPr lang="pt-BR" altLang="pt-BR" sz="2000" b="1" dirty="0" smtClean="0">
              <a:solidFill>
                <a:schemeClr val="bg1">
                  <a:lumMod val="65000"/>
                </a:schemeClr>
              </a:solidFill>
              <a:latin typeface="Calibri" pitchFamily="34" charset="0"/>
            </a:endParaRPr>
          </a:p>
          <a:p>
            <a:pPr algn="just"/>
            <a:r>
              <a:rPr lang="pt-BR" altLang="pt-BR" sz="2000" b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Documentação:</a:t>
            </a:r>
          </a:p>
          <a:p>
            <a:pPr algn="just"/>
            <a:endParaRPr lang="pt-BR" altLang="pt-BR" sz="2000" b="1" dirty="0">
              <a:solidFill>
                <a:schemeClr val="bg1">
                  <a:lumMod val="65000"/>
                </a:schemeClr>
              </a:solidFill>
              <a:latin typeface="Calibri" pitchFamily="34" charset="0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 bwMode="auto">
          <a:xfrm>
            <a:off x="323850" y="554038"/>
            <a:ext cx="84963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ahoma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ahoma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ahoma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Tahoma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Tahoma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Tahoma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Tahoma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Tahoma" charset="0"/>
              </a:defRPr>
            </a:lvl9pPr>
          </a:lstStyle>
          <a:p>
            <a:pPr eaLnBrk="1" hangingPunct="1"/>
            <a:r>
              <a:rPr lang="pt-BR" altLang="pt-BR" kern="0" smtClean="0">
                <a:latin typeface="Calibri" pitchFamily="34" charset="0"/>
              </a:rPr>
              <a:t>Requisitos da norma</a:t>
            </a:r>
            <a:endParaRPr lang="pt-BR" altLang="pt-BR" kern="0" dirty="0" smtClean="0"/>
          </a:p>
        </p:txBody>
      </p:sp>
      <p:sp>
        <p:nvSpPr>
          <p:cNvPr id="4" name="Chave esquerda 3"/>
          <p:cNvSpPr/>
          <p:nvPr/>
        </p:nvSpPr>
        <p:spPr bwMode="auto">
          <a:xfrm>
            <a:off x="4283968" y="1268759"/>
            <a:ext cx="360040" cy="4466237"/>
          </a:xfrm>
          <a:prstGeom prst="leftBrace">
            <a:avLst>
              <a:gd name="adj1" fmla="val 8333"/>
              <a:gd name="adj2" fmla="val 35782"/>
            </a:avLst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74896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323850" y="554038"/>
            <a:ext cx="8496300" cy="571500"/>
          </a:xfrm>
        </p:spPr>
        <p:txBody>
          <a:bodyPr/>
          <a:lstStyle/>
          <a:p>
            <a:pPr eaLnBrk="1" hangingPunct="1"/>
            <a:r>
              <a:rPr lang="pt-BR" altLang="pt-BR" dirty="0" smtClean="0">
                <a:latin typeface="Calibri" pitchFamily="34" charset="0"/>
              </a:rPr>
              <a:t>Auditoria/ Auditor</a:t>
            </a:r>
            <a:endParaRPr lang="pt-BR" altLang="pt-BR" dirty="0" smtClean="0"/>
          </a:p>
        </p:txBody>
      </p:sp>
      <p:sp>
        <p:nvSpPr>
          <p:cNvPr id="2" name="Retângulo 1"/>
          <p:cNvSpPr/>
          <p:nvPr/>
        </p:nvSpPr>
        <p:spPr>
          <a:xfrm>
            <a:off x="143508" y="872716"/>
            <a:ext cx="8856984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t-BR" altLang="pt-BR" sz="1600" b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O que é?</a:t>
            </a:r>
          </a:p>
          <a:p>
            <a:pPr lvl="1" algn="just"/>
            <a:r>
              <a:rPr lang="pt-BR" altLang="pt-BR" sz="120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	Processo sistemático, independente e documentado utilizado para se obter evidências e avaliá-las objetivamente para determinar a extensão da qual os critérios </a:t>
            </a:r>
            <a:r>
              <a:rPr lang="pt-BR" altLang="pt-BR" sz="1200" b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acordados</a:t>
            </a:r>
            <a:r>
              <a:rPr lang="pt-BR" altLang="pt-BR" sz="120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 foram atendidos.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pt-BR" altLang="pt-BR" sz="1200" b="1" dirty="0">
              <a:solidFill>
                <a:schemeClr val="bg1">
                  <a:lumMod val="65000"/>
                </a:schemeClr>
              </a:solidFill>
              <a:latin typeface="Calibri" pitchFamily="34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t-BR" altLang="pt-BR" sz="1600" b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Para que Serve?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pt-BR" altLang="pt-BR" sz="120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Informar a situação e adequação do sistema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pt-BR" altLang="pt-BR" sz="120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Buscar evidências no atendimento aos critérios avaliados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pt-BR" altLang="pt-BR" sz="120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Prover confiança e respeito de produtos e serviços às </a:t>
            </a:r>
            <a:r>
              <a:rPr lang="pt-BR" altLang="pt-BR" sz="1200" b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partes interessadas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pt-BR" altLang="pt-BR" sz="1200" b="1" dirty="0">
              <a:solidFill>
                <a:schemeClr val="bg1">
                  <a:lumMod val="65000"/>
                </a:schemeClr>
              </a:solidFill>
              <a:latin typeface="Calibri" pitchFamily="34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t-BR" altLang="pt-BR" sz="1600" b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Fases da auditoria</a:t>
            </a:r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pt-BR" altLang="pt-BR" sz="120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Análise crítica da documentação</a:t>
            </a:r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pt-BR" altLang="pt-BR" sz="120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Auditoria “in loco”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pt-BR" altLang="pt-BR" sz="1200" b="1" dirty="0">
              <a:solidFill>
                <a:schemeClr val="bg1">
                  <a:lumMod val="65000"/>
                </a:schemeClr>
              </a:solidFill>
              <a:latin typeface="Calibri" pitchFamily="34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t-BR" altLang="pt-BR" sz="1600" b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Benefícios</a:t>
            </a:r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pt-BR" altLang="pt-BR" sz="120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Dar confiança à alta direção e ao cliente</a:t>
            </a:r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pt-BR" altLang="pt-BR" sz="120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Observar oportunidades de melhoria e problemas operacionais</a:t>
            </a:r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pt-BR" altLang="pt-BR" sz="120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Dar retorno de ações corretivas e preventivas</a:t>
            </a:r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endParaRPr lang="pt-BR" altLang="pt-BR" sz="1200" b="1" dirty="0">
              <a:solidFill>
                <a:schemeClr val="bg1">
                  <a:lumMod val="65000"/>
                </a:schemeClr>
              </a:solidFill>
              <a:latin typeface="Calibri" pitchFamily="34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t-BR" altLang="pt-BR" sz="1600" b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Elaboração da auditoria</a:t>
            </a:r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pt-BR" altLang="pt-BR" sz="120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Planejar o escopo da auditoria</a:t>
            </a:r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pt-BR" altLang="pt-BR" sz="120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Elaborar um </a:t>
            </a:r>
            <a:r>
              <a:rPr lang="pt-BR" altLang="pt-BR" sz="1200" dirty="0" err="1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check-list</a:t>
            </a:r>
            <a:endParaRPr lang="pt-BR" altLang="pt-BR" sz="1200" dirty="0" smtClean="0">
              <a:solidFill>
                <a:schemeClr val="bg1">
                  <a:lumMod val="65000"/>
                </a:schemeClr>
              </a:solidFill>
              <a:latin typeface="Calibri" pitchFamily="34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pt-BR" altLang="pt-BR" sz="1200" b="1" dirty="0">
              <a:solidFill>
                <a:schemeClr val="bg1">
                  <a:lumMod val="65000"/>
                </a:schemeClr>
              </a:solidFill>
              <a:latin typeface="Calibri" pitchFamily="34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t-BR" altLang="pt-BR" sz="1600" b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Papel/ perfil do auditor</a:t>
            </a:r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pt-BR" altLang="pt-BR" sz="120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Manter a confidencialidade </a:t>
            </a:r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pt-BR" altLang="pt-BR" sz="120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Verificar a eficácia das ações anteriores</a:t>
            </a:r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pt-BR" altLang="pt-BR" sz="120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Registrar as observações da auditoria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pt-BR" altLang="pt-BR" sz="1200" b="1" dirty="0">
              <a:solidFill>
                <a:schemeClr val="bg1">
                  <a:lumMod val="65000"/>
                </a:schemeClr>
              </a:solidFill>
              <a:latin typeface="Calibri" pitchFamily="34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t-BR" altLang="pt-BR" sz="1400" b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Diferença entre não conformidade maior, não conformidade, observação e oportunidade de melhoria</a:t>
            </a:r>
          </a:p>
        </p:txBody>
      </p:sp>
    </p:spTree>
    <p:extLst>
      <p:ext uri="{BB962C8B-B14F-4D97-AF65-F5344CB8AC3E}">
        <p14:creationId xmlns:p14="http://schemas.microsoft.com/office/powerpoint/2010/main" val="6441858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#10;&lt;root reqver=&quot;17839&quot;&gt;&lt;version val=&quot;21066&quot;/&gt;&lt;CPresentation id=&quot;1&quot;&gt;&lt;m_defprecNumber idref=&quot;2&quot;/&gt;&lt;m_defprecPercent idref=&quot;3&quot;/&gt;&lt;m_defprecDate idref=&quot;4&quot;/&gt;&lt;m_defprecYear idref=&quot;5&quot;/&gt;&lt;m_defprecQuarter idref=&quot;6&quot;/&gt;&lt;m_defprecMonth idref=&quot;7&quot;/&gt;&lt;m_defprecWeek idref=&quot;8&quot;/&gt;&lt;m_defprecDay idref=&quot;9&quot;/&gt;&lt;m_mruColor&gt;&lt;m_vecMRU length=&quot;0&quot;/&gt;&lt;/m_mruColor&gt;&lt;m_mapectfillschemeMRU&gt;&lt;key val=&quot;0&quot;/&gt;&lt;elem&gt;&lt;m_nPartnerID val=&quot;530&quot;/&gt;&lt;m_nIndex val=&quot;1&quot;/&gt;&lt;/elem&gt;&lt;/m_mapectfillschemeMRU&gt;&lt;m_eweekdayFirstOfWeek val=&quot;1&quot;/&gt;&lt;m_eweekdayFirstOfWorkweek val=&quot;2&quot;/&gt;&lt;m_eweekdayFirstOfWeekend val=&quot;7&quot;/&gt;&lt;/CPresentation&gt;&lt;CDefaultPrec id=&quot;9&quot;&gt;&lt;m_precDefault/&gt;&lt;/CDefaultPrec&gt;&lt;CDefaultPrec id=&quot;8&quot;&gt;&lt;m_precDefault/&gt;&lt;/CDefaultPrec&gt;&lt;CDefaultPrec id=&quot;7&quot;&gt;&lt;m_precDefault/&gt;&lt;/CDefaultPrec&gt;&lt;CDefaultPrec id=&quot;6&quot;&gt;&lt;m_precDefault/&gt;&lt;/CDefaultPrec&gt;&lt;CDefaultPrec id=&quot;5&quot;&gt;&lt;m_precDefault/&gt;&lt;/CDefaultPrec&gt;&lt;CDefaultPrec id=&quot;4&quot;&gt;&lt;m_precDefault/&gt;&lt;/CDefaultPrec&gt;&lt;CDefaultPrec id=&quot;3&quot;&gt;&lt;m_precDefault/&gt;&lt;/CDefaultPrec&gt;&lt;CDefaultPrec id=&quot;2&quot;&gt;&lt;m_precDefault&gt;&lt;m_chDecimalSymbol&gt;,&lt;/m_chDecimalSymbol&gt;&lt;m_nGroupingDigits val=&quot;3&quot;/&gt;&lt;m_chGroupingSymbol&gt;.&lt;/m_chGroupingSymbol&gt;&lt;m_chMinusSymbol&gt;-&lt;/m_chMinusSymbol&gt;&lt;m_chDecimalSymbol17909&gt;,&lt;/m_chDecimalSymbol17909&gt;&lt;m_nGroupingDigits17909 val=&quot;3&quot;/&gt;&lt;m_chGroupingSymbol17909&gt;.&lt;/m_chGroupingSymbol17909&gt;&lt;/m_precDefault&gt;&lt;/CDefaultPrec&gt;&lt;/root&gt;"/>
  <p:tag name="THINKCELLUNDODONOTDELETE" val="218"/>
</p:tagLst>
</file>

<file path=ppt/theme/theme1.xml><?xml version="1.0" encoding="utf-8"?>
<a:theme xmlns:a="http://schemas.openxmlformats.org/drawingml/2006/main" name="4_Default Design">
  <a:themeElements>
    <a:clrScheme name="Escala de Cinza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2_Default Design">
      <a:majorFont>
        <a:latin typeface="Tahoma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36000" tIns="36000" rIns="36000" bIns="36000" numCol="1" rtlCol="0" anchor="t" anchorCtr="0" compatLnSpc="1">
        <a:prstTxWarp prst="textNoShape">
          <a:avLst/>
        </a:prstTxWarp>
        <a:noAutofit/>
      </a:bodyPr>
      <a:lstStyle>
        <a:defPPr marL="0" marR="0" indent="0" algn="l" defTabSz="266700" rtl="0" eaLnBrk="1" fontAlgn="base" latinLnBrk="0" hangingPunct="1">
          <a:lnSpc>
            <a:spcPct val="12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solidFill>
          <a:schemeClr val="bg1"/>
        </a:solidFill>
        <a:ln w="9525" cap="flat" cmpd="sng" algn="ctr">
          <a:solidFill>
            <a:schemeClr val="bg1">
              <a:lumMod val="50000"/>
            </a:schemeClr>
          </a:solidFill>
          <a:prstDash val="solid"/>
          <a:round/>
          <a:headEnd type="none" w="med" len="med"/>
          <a:tailEnd type="triangle"/>
        </a:ln>
        <a:effectLst/>
      </a:spPr>
      <a:bodyPr/>
      <a:lstStyle/>
    </a:lnDef>
  </a:objectDefaults>
  <a:extraClrSchemeLst>
    <a:extraClrScheme>
      <a:clrScheme name="2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82792</TotalTime>
  <Words>268</Words>
  <Application>Microsoft Office PowerPoint</Application>
  <PresentationFormat>Papel Carta (216 x 279 mm)</PresentationFormat>
  <Paragraphs>122</Paragraphs>
  <Slides>6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4_Default Design</vt:lpstr>
      <vt:lpstr>Disciplina: Certificação e Premiação da Qualidade</vt:lpstr>
      <vt:lpstr>Apresentação do PowerPoint</vt:lpstr>
      <vt:lpstr>Histórico</vt:lpstr>
      <vt:lpstr>Requisitos da norma</vt:lpstr>
      <vt:lpstr>Apresentação do PowerPoint</vt:lpstr>
      <vt:lpstr>Auditoria/ Auditor</vt:lpstr>
    </vt:vector>
  </TitlesOfParts>
  <Company>Dextron Management Consulting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do Projeto igual ao Título da Proposta</dc:title>
  <dc:creator>Equipe Dextron</dc:creator>
  <cp:lastModifiedBy>Cassius Vallada Flesch</cp:lastModifiedBy>
  <cp:revision>6911</cp:revision>
  <cp:lastPrinted>2012-03-19T14:51:33Z</cp:lastPrinted>
  <dcterms:created xsi:type="dcterms:W3CDTF">1998-01-15T01:27:56Z</dcterms:created>
  <dcterms:modified xsi:type="dcterms:W3CDTF">2015-11-02T21:39:46Z</dcterms:modified>
</cp:coreProperties>
</file>