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6" d="100"/>
          <a:sy n="76" d="100"/>
        </p:scale>
        <p:origin x="-259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2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3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5366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15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26342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931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32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8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54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2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34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0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35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689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6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3/21/2014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95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half" idx="2"/>
          </p:nvPr>
        </p:nvSpPr>
        <p:spPr>
          <a:xfrm>
            <a:off x="3392401" y="1976098"/>
            <a:ext cx="5961664" cy="470775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BR" sz="2400" dirty="0" smtClean="0"/>
              <a:t>Integrantes Grupo de Trabalho:</a:t>
            </a:r>
            <a:endParaRPr lang="pt-BR" sz="2400" dirty="0"/>
          </a:p>
          <a:p>
            <a:pPr algn="ctr">
              <a:defRPr/>
            </a:pPr>
            <a:r>
              <a:rPr lang="pt-BR" sz="2400" dirty="0"/>
              <a:t>	 </a:t>
            </a:r>
            <a:br>
              <a:rPr lang="pt-BR" sz="2400" dirty="0"/>
            </a:br>
            <a:r>
              <a:rPr lang="pt-BR" sz="2400" dirty="0"/>
              <a:t>Adriel Telles</a:t>
            </a:r>
          </a:p>
          <a:p>
            <a:pPr algn="ctr">
              <a:defRPr/>
            </a:pPr>
            <a:r>
              <a:rPr lang="pt-BR" sz="2400" dirty="0"/>
              <a:t>Dieque Rocha</a:t>
            </a:r>
          </a:p>
          <a:p>
            <a:pPr algn="ctr">
              <a:defRPr/>
            </a:pPr>
            <a:r>
              <a:rPr lang="pt-BR" sz="2400" dirty="0" smtClean="0"/>
              <a:t>Eliseo Carlos </a:t>
            </a:r>
            <a:r>
              <a:rPr lang="pt-BR" sz="2400" dirty="0"/>
              <a:t>Picinini</a:t>
            </a:r>
          </a:p>
          <a:p>
            <a:pPr algn="ctr">
              <a:defRPr/>
            </a:pPr>
            <a:r>
              <a:rPr lang="pt-BR" sz="2400" dirty="0"/>
              <a:t>Felipe Adam</a:t>
            </a:r>
          </a:p>
          <a:p>
            <a:pPr algn="ctr">
              <a:defRPr/>
            </a:pPr>
            <a:r>
              <a:rPr lang="pt-BR" sz="2400" dirty="0"/>
              <a:t>Guilherme Coelho</a:t>
            </a:r>
          </a:p>
          <a:p>
            <a:pPr algn="ctr">
              <a:defRPr/>
            </a:pPr>
            <a:r>
              <a:rPr lang="pt-BR" sz="2400" dirty="0"/>
              <a:t>João Rischter</a:t>
            </a:r>
          </a:p>
          <a:p>
            <a:pPr algn="ctr">
              <a:defRPr/>
            </a:pPr>
            <a:r>
              <a:rPr lang="pt-BR" sz="2400" dirty="0"/>
              <a:t>Wagner Trentini</a:t>
            </a:r>
          </a:p>
          <a:p>
            <a:endParaRPr lang="pt-BR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2786922" y="834917"/>
            <a:ext cx="8976711" cy="754002"/>
          </a:xfrm>
        </p:spPr>
        <p:txBody>
          <a:bodyPr>
            <a:noAutofit/>
          </a:bodyPr>
          <a:lstStyle/>
          <a:p>
            <a:r>
              <a:rPr lang="pt-BR" sz="2400" dirty="0" smtClean="0"/>
              <a:t>MANUFATURA - O elo perdido na estratégia corporativa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926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87" y="879593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6399" y="840259"/>
            <a:ext cx="6236043" cy="5815914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Este fator fica evidente em boa parte das organizações atualmente, pois a concorrência acirrada com outras economias como a China, por exemplo, torna o custo de produção um fator cada vez mais relevante na briga por mercado.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HgAeAMBIgACEQEDEQH/xAAcAAEAAgMBAQEAAAAAAAAAAAAABwgBBAYFAwL/xAA9EAABAwMBAwYNAgUFAAAAAAABAAIDBAURBhIhMQc1QVFzsQgTFSJCVWFxgZGUodEUYiMyNHLwJZKyweH/xAAUAQEAAAAAAAAAAAAAAAAAAAAA/8QAFBEBAAAAAAAAAAAAAAAAAAAAAP/aAAwDAQACEQMRAD8Ag1ERAREQEREBERAREQEREBERBs23nGl7ZneES2840vbM7wiDWREQEREBFlelZNP3e/VBgs9vnrHtxteKZlrP7ncB8Sg8xFK1s5CtR1Oya6soKNpAJAc6Rw9mAMfde1H4Pztn+LqMbX7aPd/zQQeimuq8H+pawmk1BC92NzZaYtGfeHHuXFai5LdV2IOkfb/1kDeM1ETKPi3G0Pkg4lFkhYQEREGzbecaXtmd4RLbzjS9szvCINZERARF7mirC/U2p6C0sJa2eT+K8ejGBlx+QPxwg7Tko5MDqfF2vQkitLXYjY07Lqkjjg9DQd2enoViLfb6O2UkdLQU0VNTxjDIomhrR8AvpR0sFFSxUtLE2GCFgZHGwYDWgYAC+V3cWWqsc1xaWwSEEHBHmlBtoqZObfLtGJXi41rCT57hJICenfvWnSVtXRP26KqngcPShkLD9kF2cgoq7cnnK/daG4U9BqWo/WW+R7YzUy48ZBndtF3pAdOd/TnoViAQRkIOM1zyb2TVsMsr4W0lzI8ytibvz+8bg8e/f1EKs+p9PXHTF3mtl0h2Jo97XDe2RvQ5p6Qf/OKuYuW5QtH0msLFJSTBsdZHl1LUEb439X9p4EfhBUZFsV1HPQVk9JVxGKogkdHLG7i1wOCPmtdBs23nGl7ZneES2840vbM7wiDWREQFLPg50bZdWV1U4HNPRENO7ALnD/oH7qJlO3g42SoihuV7mY5sM4bTwZyNvBy4j2ZwM9eUE2LBAcMEZBWUQYG4YUH+EdS2uNlrqWMjZdZXuDiwAOkiA4u68HAHvKlHW+qqPSFjkuVYC938kELTh0rzwA7yegBVXvl2uusL+6sq9upralwZFDEwnA9FjGjo9iDyImOkeGMa5z3HDWtGST0BXVtUUsFso4ag5mjgYyQ9bg0A/dRbyV8lIs0sV51Gxj7i3zoaXc5tOesngXfYe9S4gIiIK8+EPYY6G/0d4gjIbXxFkxA3GRmBn3lpH+1RGrGeEXTGXR1HOGj+DXNy7pALHjvwq5oNm2840vbM7wiW3nGl7ZneEQayIiDueS3Qkmsrs507nR2ylLTUvbuL88GN9p6+gK0dHSwUVJDS0kTIoIWBkcbBgNaNwAVauRzWtwsV6p7JDT/qqK5VTGujA86N5w0vafdjIPV0KzY4ICIiCHfCBsl5vMljbaLdWVrIhOZBTxOeGk7GM49xXMcjWlL3bddU1XdrJW00EcMpE1RTOa1ri3A3kbjvK6HwgL7drPX2VtpudbRCSKUvFNO6MPwW4zg71zHJBqjUFy5QLbSXC93Gpp3iXaimqXva7EbiMgnrQWPREQERCgiLwj6xsemrbRh5Ek1Zt7IPFrWHOfi5qr0pJ5dtQsvOsDRU72vgtkfiNpu/MhOX/LcPe0qNkGzbecaXtmd4RLbzjS9szvCINZERB1/JM6uGv7T5M/T/AKgyO/qB5uxsnb4b87OcY6VbJv8AKFTHTMlbFqG2utZIrf1UYg84jLy4AAkdB4FXOByMjggyiIg8y7afs96kifdrZSVrogQw1EQfsg8cZXwoNJ6ettXHV2+yW+mqY87EsVO1rm5GDggdRIXtIgIiIB3KNuV7lBZpi3uttslBu9S3zS0/07D6Z9vV8+jf73KNrGDRtgfWODZauU+LpYT6T8cT+0cT8ulVSuVfVXOunra6d89TO8vkked7if8AOCDXc7aJJ6elflEQbNt5xpe2Z3hEtvONL2zO8Ig1kREG7ZLhJabxRXKEAyUk7Jmh3AlrgcH5KyFu5Z9H1NKySrrJqKUjzoZKd7y0+9oIIVYkQXH0/q2waiH+j3SnqXgbRiB2ZAOssOD9l7QIPBUkpaialnjmpppIZYzlkkbi1zT1gjgrR8kWr5NW6ZD6121cKN3iah2APGbstfu6xx9oKDuUREBERBWPl2vEtw13UUbnHxFvjbDG3oBIDnH4k/YKOVIfLtbXUHKBVT7J8XWwxztJ4cNk/dv3UeICIiDZtvONL2zO8Ilt5xpe2Z3hEGx5CvHqqu+mf+E8hXj1VXfTP/CwiDPkK8eqq76Z/wCE8hXj1VXfTP8AwsIgz5CvHqqu+mf+FKXg/wDlK16mrKOroaqGnrKbO1LC5o22HI3kdRciIJ/REQEREEQ+ENYJ7ha7ZcqKnlnmp5nQvZEwuOw8ZzgdRb91BnkK8eqq76Z/4WEQZ8hXj1VXfTP/AAnkK8eqq76Z/wCFhEGxb7JdmV9M51rrg0SsJJp37t49iIiD/9k="/>
          <p:cNvSpPr>
            <a:spLocks noGrp="1" noChangeAspect="1" noChangeArrowheads="1"/>
          </p:cNvSpPr>
          <p:nvPr>
            <p:ph type="body" sz="half" idx="2"/>
          </p:nvPr>
        </p:nvSpPr>
        <p:spPr bwMode="auto">
          <a:xfrm>
            <a:off x="1639888" y="1566863"/>
            <a:ext cx="3505200" cy="430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87" y="1566862"/>
            <a:ext cx="3523488" cy="43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09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87" y="879593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6399" y="840259"/>
            <a:ext cx="6236043" cy="581591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pt-BR" sz="2400" dirty="0"/>
              <a:t>É interessante observar a atualidade do texto (mesmo se tratando de um artigo de 1969) quando, na conclusão, o autor defende a ideia de que em tempos de diversidade de produtos devemos focar resultado final.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HgAeAMBIgACEQEDEQH/xAAcAAEAAgMBAQEAAAAAAAAAAAAABwgBBAYFAwL/xAA9EAABAwMBAwYNAgUFAAAAAAABAAIDBAURBhIhMQc1QVFzsQgTFSJCVWFxgZGUodEUYiMyNHLwJZKyweH/xAAUAQEAAAAAAAAAAAAAAAAAAAAA/8QAFBEBAAAAAAAAAAAAAAAAAAAAAP/aAAwDAQACEQMRAD8Ag1ERAREQEREBERAREQEREBERBs23nGl7ZneES2840vbM7wiDWREQEREBFlelZNP3e/VBgs9vnrHtxteKZlrP7ncB8Sg8xFK1s5CtR1Oya6soKNpAJAc6Rw9mAMfde1H4Pztn+LqMbX7aPd/zQQeimuq8H+pawmk1BC92NzZaYtGfeHHuXFai5LdV2IOkfb/1kDeM1ETKPi3G0Pkg4lFkhYQEREGzbecaXtmd4RLbzjS9szvCINZERARF7mirC/U2p6C0sJa2eT+K8ejGBlx+QPxwg7Tko5MDqfF2vQkitLXYjY07Lqkjjg9DQd2enoViLfb6O2UkdLQU0VNTxjDIomhrR8AvpR0sFFSxUtLE2GCFgZHGwYDWgYAC+V3cWWqsc1xaWwSEEHBHmlBtoqZObfLtGJXi41rCT57hJICenfvWnSVtXRP26KqngcPShkLD9kF2cgoq7cnnK/daG4U9BqWo/WW+R7YzUy48ZBndtF3pAdOd/TnoViAQRkIOM1zyb2TVsMsr4W0lzI8ytibvz+8bg8e/f1EKs+p9PXHTF3mtl0h2Jo97XDe2RvQ5p6Qf/OKuYuW5QtH0msLFJSTBsdZHl1LUEb439X9p4EfhBUZFsV1HPQVk9JVxGKogkdHLG7i1wOCPmtdBs23nGl7ZneES2840vbM7wiDWREQFLPg50bZdWV1U4HNPRENO7ALnD/oH7qJlO3g42SoihuV7mY5sM4bTwZyNvBy4j2ZwM9eUE2LBAcMEZBWUQYG4YUH+EdS2uNlrqWMjZdZXuDiwAOkiA4u68HAHvKlHW+qqPSFjkuVYC938kELTh0rzwA7yegBVXvl2uusL+6sq9upralwZFDEwnA9FjGjo9iDyImOkeGMa5z3HDWtGST0BXVtUUsFso4ag5mjgYyQ9bg0A/dRbyV8lIs0sV51Gxj7i3zoaXc5tOesngXfYe9S4gIiIK8+EPYY6G/0d4gjIbXxFkxA3GRmBn3lpH+1RGrGeEXTGXR1HOGj+DXNy7pALHjvwq5oNm2840vbM7wiW3nGl7ZneEQayIiDueS3Qkmsrs507nR2ylLTUvbuL88GN9p6+gK0dHSwUVJDS0kTIoIWBkcbBgNaNwAVauRzWtwsV6p7JDT/qqK5VTGujA86N5w0vafdjIPV0KzY4ICIiCHfCBsl5vMljbaLdWVrIhOZBTxOeGk7GM49xXMcjWlL3bddU1XdrJW00EcMpE1RTOa1ri3A3kbjvK6HwgL7drPX2VtpudbRCSKUvFNO6MPwW4zg71zHJBqjUFy5QLbSXC93Gpp3iXaimqXva7EbiMgnrQWPREQERCgiLwj6xsemrbRh5Ek1Zt7IPFrWHOfi5qr0pJ5dtQsvOsDRU72vgtkfiNpu/MhOX/LcPe0qNkGzbecaXtmd4RLbzjS9szvCINZERB1/JM6uGv7T5M/T/AKgyO/qB5uxsnb4b87OcY6VbJv8AKFTHTMlbFqG2utZIrf1UYg84jLy4AAkdB4FXOByMjggyiIg8y7afs96kifdrZSVrogQw1EQfsg8cZXwoNJ6ettXHV2+yW+mqY87EsVO1rm5GDggdRIXtIgIiIB3KNuV7lBZpi3uttslBu9S3zS0/07D6Z9vV8+jf73KNrGDRtgfWODZauU+LpYT6T8cT+0cT8ulVSuVfVXOunra6d89TO8vkked7if8AOCDXc7aJJ6elflEQbNt5xpe2Z3hEtvONL2zO8Ig1kREG7ZLhJabxRXKEAyUk7Jmh3AlrgcH5KyFu5Z9H1NKySrrJqKUjzoZKd7y0+9oIIVYkQXH0/q2waiH+j3SnqXgbRiB2ZAOssOD9l7QIPBUkpaialnjmpppIZYzlkkbi1zT1gjgrR8kWr5NW6ZD6121cKN3iah2APGbstfu6xx9oKDuUREBERBWPl2vEtw13UUbnHxFvjbDG3oBIDnH4k/YKOVIfLtbXUHKBVT7J8XWwxztJ4cNk/dv3UeICIiDZtvONL2zO8Ilt5xpe2Z3hEGx5CvHqqu+mf+E8hXj1VXfTP/CwiDPkK8eqq76Z/wCE8hXj1VXfTP8AwsIgz5CvHqqu+mf+FKXg/wDlK16mrKOroaqGnrKbO1LC5o22HI3kdRciIJ/REQEREEQ+ENYJ7ha7ZcqKnlnmp5nQvZEwuOw8ZzgdRb91BnkK8eqq76Z/4WEQZ8hXj1VXfTP/AAnkK8eqq76Z/wCFhEGxb7JdmV9M51rrg0SsJJp37t49iIiD/9k="/>
          <p:cNvSpPr>
            <a:spLocks noGrp="1" noChangeAspect="1" noChangeArrowheads="1"/>
          </p:cNvSpPr>
          <p:nvPr>
            <p:ph type="body" sz="half" idx="2"/>
          </p:nvPr>
        </p:nvSpPr>
        <p:spPr bwMode="auto">
          <a:xfrm>
            <a:off x="1639888" y="1566863"/>
            <a:ext cx="3505200" cy="430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7" name="Picture 9" descr="https://encrypted-tbn3.gstatic.com/images?q=tbn:ANd9GcRFkG6Vi9Kb_ZYTlLX9ZS9tbPOvNZp-isCQqPpzbUyQYtE0JvA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7" y="1544112"/>
            <a:ext cx="3495599" cy="433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940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87" y="879593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6399" y="840259"/>
            <a:ext cx="6236043" cy="581591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pt-BR" sz="2400" dirty="0" smtClean="0"/>
              <a:t>Em contrapartida</a:t>
            </a:r>
            <a:r>
              <a:rPr lang="pt-BR" sz="2400" dirty="0"/>
              <a:t>, nota-se uma desconfiança do autor aos sistemas computadorizados e quanto a eficiência destes no sistema administrativo, </a:t>
            </a:r>
            <a:endParaRPr lang="pt-BR" sz="2400" dirty="0" smtClean="0"/>
          </a:p>
          <a:p>
            <a:pPr algn="just">
              <a:lnSpc>
                <a:spcPct val="90000"/>
              </a:lnSpc>
            </a:pPr>
            <a:endParaRPr lang="pt-BR" sz="2400" dirty="0" smtClean="0"/>
          </a:p>
          <a:p>
            <a:pPr algn="just">
              <a:lnSpc>
                <a:spcPct val="90000"/>
              </a:lnSpc>
            </a:pPr>
            <a:r>
              <a:rPr lang="pt-BR" sz="2400" dirty="0" smtClean="0"/>
              <a:t>Observações </a:t>
            </a:r>
            <a:r>
              <a:rPr lang="pt-BR" sz="2400" dirty="0"/>
              <a:t>que revelam que a redação ocorreu em tempos em que a tecnologia da informação era muito menos desenvolvida (ou quase inexistente). </a:t>
            </a:r>
          </a:p>
          <a:p>
            <a:pPr algn="just">
              <a:lnSpc>
                <a:spcPct val="90000"/>
              </a:lnSpc>
            </a:pPr>
            <a:endParaRPr lang="pt-BR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HgAeAMBIgACEQEDEQH/xAAcAAEAAgMBAQEAAAAAAAAAAAAABwgBBAYFAwL/xAA9EAABAwMBAwYNAgUFAAAAAAABAAIDBAURBhIhMQc1QVFzsQgTFSJCVWFxgZGUodEUYiMyNHLwJZKyweH/xAAUAQEAAAAAAAAAAAAAAAAAAAAA/8QAFBEBAAAAAAAAAAAAAAAAAAAAAP/aAAwDAQACEQMRAD8Ag1ERAREQEREBERAREQEREBERBs23nGl7ZneES2840vbM7wiDWREQEREBFlelZNP3e/VBgs9vnrHtxteKZlrP7ncB8Sg8xFK1s5CtR1Oya6soKNpAJAc6Rw9mAMfde1H4Pztn+LqMbX7aPd/zQQeimuq8H+pawmk1BC92NzZaYtGfeHHuXFai5LdV2IOkfb/1kDeM1ETKPi3G0Pkg4lFkhYQEREGzbecaXtmd4RLbzjS9szvCINZERARF7mirC/U2p6C0sJa2eT+K8ejGBlx+QPxwg7Tko5MDqfF2vQkitLXYjY07Lqkjjg9DQd2enoViLfb6O2UkdLQU0VNTxjDIomhrR8AvpR0sFFSxUtLE2GCFgZHGwYDWgYAC+V3cWWqsc1xaWwSEEHBHmlBtoqZObfLtGJXi41rCT57hJICenfvWnSVtXRP26KqngcPShkLD9kF2cgoq7cnnK/daG4U9BqWo/WW+R7YzUy48ZBndtF3pAdOd/TnoViAQRkIOM1zyb2TVsMsr4W0lzI8ytibvz+8bg8e/f1EKs+p9PXHTF3mtl0h2Jo97XDe2RvQ5p6Qf/OKuYuW5QtH0msLFJSTBsdZHl1LUEb439X9p4EfhBUZFsV1HPQVk9JVxGKogkdHLG7i1wOCPmtdBs23nGl7ZneES2840vbM7wiDWREQFLPg50bZdWV1U4HNPRENO7ALnD/oH7qJlO3g42SoihuV7mY5sM4bTwZyNvBy4j2ZwM9eUE2LBAcMEZBWUQYG4YUH+EdS2uNlrqWMjZdZXuDiwAOkiA4u68HAHvKlHW+qqPSFjkuVYC938kELTh0rzwA7yegBVXvl2uusL+6sq9upralwZFDEwnA9FjGjo9iDyImOkeGMa5z3HDWtGST0BXVtUUsFso4ag5mjgYyQ9bg0A/dRbyV8lIs0sV51Gxj7i3zoaXc5tOesngXfYe9S4gIiIK8+EPYY6G/0d4gjIbXxFkxA3GRmBn3lpH+1RGrGeEXTGXR1HOGj+DXNy7pALHjvwq5oNm2840vbM7wiW3nGl7ZneEQayIiDueS3Qkmsrs507nR2ylLTUvbuL88GN9p6+gK0dHSwUVJDS0kTIoIWBkcbBgNaNwAVauRzWtwsV6p7JDT/qqK5VTGujA86N5w0vafdjIPV0KzY4ICIiCHfCBsl5vMljbaLdWVrIhOZBTxOeGk7GM49xXMcjWlL3bddU1XdrJW00EcMpE1RTOa1ri3A3kbjvK6HwgL7drPX2VtpudbRCSKUvFNO6MPwW4zg71zHJBqjUFy5QLbSXC93Gpp3iXaimqXva7EbiMgnrQWPREQERCgiLwj6xsemrbRh5Ek1Zt7IPFrWHOfi5qr0pJ5dtQsvOsDRU72vgtkfiNpu/MhOX/LcPe0qNkGzbecaXtmd4RLbzjS9szvCINZERB1/JM6uGv7T5M/T/AKgyO/qB5uxsnb4b87OcY6VbJv8AKFTHTMlbFqG2utZIrf1UYg84jLy4AAkdB4FXOByMjggyiIg8y7afs96kifdrZSVrogQw1EQfsg8cZXwoNJ6ettXHV2+yW+mqY87EsVO1rm5GDggdRIXtIgIiIB3KNuV7lBZpi3uttslBu9S3zS0/07D6Z9vV8+jf73KNrGDRtgfWODZauU+LpYT6T8cT+0cT8ulVSuVfVXOunra6d89TO8vkked7if8AOCDXc7aJJ6elflEQbNt5xpe2Z3hEtvONL2zO8Ig1kREG7ZLhJabxRXKEAyUk7Jmh3AlrgcH5KyFu5Z9H1NKySrrJqKUjzoZKd7y0+9oIIVYkQXH0/q2waiH+j3SnqXgbRiB2ZAOssOD9l7QIPBUkpaialnjmpppIZYzlkkbi1zT1gjgrR8kWr5NW6ZD6121cKN3iah2APGbstfu6xx9oKDuUREBERBWPl2vEtw13UUbnHxFvjbDG3oBIDnH4k/YKOVIfLtbXUHKBVT7J8XWwxztJ4cNk/dv3UeICIiDZtvONL2zO8Ilt5xpe2Z3hEGx5CvHqqu+mf+E8hXj1VXfTP/CwiDPkK8eqq76Z/wCE8hXj1VXfTP8AwsIgz5CvHqqu+mf+FKXg/wDlK16mrKOroaqGnrKbO1LC5o22HI3kdRciIJ/REQEREEQ+ENYJ7ha7ZcqKnlnmp5nQvZEwuOw8ZzgdRb91BnkK8eqq76Z/4WEQZ8hXj1VXfTP/AAnkK8eqq76Z/wCFhEGxb7JdmV9M51rrg0SsJJp37t49iIiD/9k="/>
          <p:cNvSpPr>
            <a:spLocks noGrp="1" noChangeAspect="1" noChangeArrowheads="1"/>
          </p:cNvSpPr>
          <p:nvPr>
            <p:ph type="body" sz="half" idx="2"/>
          </p:nvPr>
        </p:nvSpPr>
        <p:spPr bwMode="auto">
          <a:xfrm>
            <a:off x="1639888" y="1566863"/>
            <a:ext cx="3505200" cy="506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8" name="Picture 6" descr="https://encrypted-tbn1.gstatic.com/images?q=tbn:ANd9GcQI0NgHa2yAaL0D5OU8GmWq_kKP2byDUK54d6vzfTJ2txMMTIG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6" y="1583448"/>
            <a:ext cx="3505201" cy="3128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https://encrypted-tbn1.gstatic.com/images?q=tbn:ANd9GcQhCjk1eL5hHx0oOWFfRRQHef-pT67qV0b7JCaUmkCeDaYbKY6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603" y="4835611"/>
            <a:ext cx="2398797" cy="179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94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87" y="879593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79524" y="840259"/>
            <a:ext cx="5642918" cy="5815914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Os cases levantados no texto são facilmente ligados com muitos problemas evidenciados até hoje na maioria das organizações, </a:t>
            </a:r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Isso </a:t>
            </a:r>
            <a:r>
              <a:rPr lang="pt-BR" sz="2400" dirty="0"/>
              <a:t>quer dizer que não estamos aprendendo muito com o tempo e que fundamentalmente as dificuldades seguem sendo as mesmas.</a:t>
            </a:r>
          </a:p>
          <a:p>
            <a:pPr algn="just">
              <a:lnSpc>
                <a:spcPct val="90000"/>
              </a:lnSpc>
            </a:pPr>
            <a:endParaRPr lang="pt-BR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HgAeAMBIgACEQEDEQH/xAAcAAEAAgMBAQEAAAAAAAAAAAAABwgBBAYFAwL/xAA9EAABAwMBAwYNAgUFAAAAAAABAAIDBAURBhIhMQc1QVFzsQgTFSJCVWFxgZGUodEUYiMyNHLwJZKyweH/xAAUAQEAAAAAAAAAAAAAAAAAAAAA/8QAFBEBAAAAAAAAAAAAAAAAAAAAAP/aAAwDAQACEQMRAD8Ag1ERAREQEREBERAREQEREBERBs23nGl7ZneES2840vbM7wiDWREQEREBFlelZNP3e/VBgs9vnrHtxteKZlrP7ncB8Sg8xFK1s5CtR1Oya6soKNpAJAc6Rw9mAMfde1H4Pztn+LqMbX7aPd/zQQeimuq8H+pawmk1BC92NzZaYtGfeHHuXFai5LdV2IOkfb/1kDeM1ETKPi3G0Pkg4lFkhYQEREGzbecaXtmd4RLbzjS9szvCINZERARF7mirC/U2p6C0sJa2eT+K8ejGBlx+QPxwg7Tko5MDqfF2vQkitLXYjY07Lqkjjg9DQd2enoViLfb6O2UkdLQU0VNTxjDIomhrR8AvpR0sFFSxUtLE2GCFgZHGwYDWgYAC+V3cWWqsc1xaWwSEEHBHmlBtoqZObfLtGJXi41rCT57hJICenfvWnSVtXRP26KqngcPShkLD9kF2cgoq7cnnK/daG4U9BqWo/WW+R7YzUy48ZBndtF3pAdOd/TnoViAQRkIOM1zyb2TVsMsr4W0lzI8ytibvz+8bg8e/f1EKs+p9PXHTF3mtl0h2Jo97XDe2RvQ5p6Qf/OKuYuW5QtH0msLFJSTBsdZHl1LUEb439X9p4EfhBUZFsV1HPQVk9JVxGKogkdHLG7i1wOCPmtdBs23nGl7ZneES2840vbM7wiDWREQFLPg50bZdWV1U4HNPRENO7ALnD/oH7qJlO3g42SoihuV7mY5sM4bTwZyNvBy4j2ZwM9eUE2LBAcMEZBWUQYG4YUH+EdS2uNlrqWMjZdZXuDiwAOkiA4u68HAHvKlHW+qqPSFjkuVYC938kELTh0rzwA7yegBVXvl2uusL+6sq9upralwZFDEwnA9FjGjo9iDyImOkeGMa5z3HDWtGST0BXVtUUsFso4ag5mjgYyQ9bg0A/dRbyV8lIs0sV51Gxj7i3zoaXc5tOesngXfYe9S4gIiIK8+EPYY6G/0d4gjIbXxFkxA3GRmBn3lpH+1RGrGeEXTGXR1HOGj+DXNy7pALHjvwq5oNm2840vbM7wiW3nGl7ZneEQayIiDueS3Qkmsrs507nR2ylLTUvbuL88GN9p6+gK0dHSwUVJDS0kTIoIWBkcbBgNaNwAVauRzWtwsV6p7JDT/qqK5VTGujA86N5w0vafdjIPV0KzY4ICIiCHfCBsl5vMljbaLdWVrIhOZBTxOeGk7GM49xXMcjWlL3bddU1XdrJW00EcMpE1RTOa1ri3A3kbjvK6HwgL7drPX2VtpudbRCSKUvFNO6MPwW4zg71zHJBqjUFy5QLbSXC93Gpp3iXaimqXva7EbiMgnrQWPREQERCgiLwj6xsemrbRh5Ek1Zt7IPFrWHOfi5qr0pJ5dtQsvOsDRU72vgtkfiNpu/MhOX/LcPe0qNkGzbecaXtmd4RLbzjS9szvCINZERB1/JM6uGv7T5M/T/AKgyO/qB5uxsnb4b87OcY6VbJv8AKFTHTMlbFqG2utZIrf1UYg84jLy4AAkdB4FXOByMjggyiIg8y7afs96kifdrZSVrogQw1EQfsg8cZXwoNJ6ettXHV2+yW+mqY87EsVO1rm5GDggdRIXtIgIiIB3KNuV7lBZpi3uttslBu9S3zS0/07D6Z9vV8+jf73KNrGDRtgfWODZauU+LpYT6T8cT+0cT8ulVSuVfVXOunra6d89TO8vkked7if8AOCDXc7aJJ6elflEQbNt5xpe2Z3hEtvONL2zO8Ig1kREG7ZLhJabxRXKEAyUk7Jmh3AlrgcH5KyFu5Z9H1NKySrrJqKUjzoZKd7y0+9oIIVYkQXH0/q2waiH+j3SnqXgbRiB2ZAOssOD9l7QIPBUkpaialnjmpppIZYzlkkbi1zT1gjgrR8kWr5NW6ZD6121cKN3iah2APGbstfu6xx9oKDuUREBERBWPl2vEtw13UUbnHxFvjbDG3oBIDnH4k/YKOVIfLtbXUHKBVT7J8XWwxztJ4cNk/dv3UeICIiDZtvONL2zO8Ilt5xpe2Z3hEGx5CvHqqu+mf+E8hXj1VXfTP/CwiDPkK8eqq76Z/wCE8hXj1VXfTP8AwsIgz5CvHqqu+mf+FKXg/wDlK16mrKOroaqGnrKbO1LC5o22HI3kdRciIJ/REQEREEQ+ENYJ7ha7ZcqKnlnmp5nQvZEwuOw8ZzgdRb91BnkK8eqq76Z/4WEQZ8hXj1VXfTP/AAnkK8eqq76Z/wCFhEGxb7JdmV9M51rrg0SsJJp37t49iIiD/9k="/>
          <p:cNvSpPr>
            <a:spLocks noGrp="1" noChangeAspect="1" noChangeArrowheads="1"/>
          </p:cNvSpPr>
          <p:nvPr>
            <p:ph type="body" sz="half" idx="2"/>
          </p:nvPr>
        </p:nvSpPr>
        <p:spPr bwMode="auto">
          <a:xfrm>
            <a:off x="1639887" y="1566863"/>
            <a:ext cx="4332543" cy="506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6" y="1583446"/>
            <a:ext cx="4332545" cy="5049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97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79146" y="912544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92401" y="1577064"/>
            <a:ext cx="5642918" cy="50791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pt-BR" sz="7200" b="1" dirty="0" smtClean="0"/>
              <a:t>   Dúvidas?</a:t>
            </a:r>
            <a:endParaRPr lang="pt-BR" sz="7200" b="1" dirty="0"/>
          </a:p>
          <a:p>
            <a:pPr algn="just">
              <a:lnSpc>
                <a:spcPct val="90000"/>
              </a:lnSpc>
            </a:pPr>
            <a:endParaRPr lang="pt-BR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09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79146" y="912544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92401" y="1577064"/>
            <a:ext cx="5642918" cy="50791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pt-BR" sz="7200" b="1" dirty="0" smtClean="0"/>
              <a:t>   Obrigado!</a:t>
            </a:r>
            <a:endParaRPr lang="pt-BR" sz="7200" b="1" dirty="0"/>
          </a:p>
          <a:p>
            <a:pPr algn="just">
              <a:lnSpc>
                <a:spcPct val="90000"/>
              </a:lnSpc>
            </a:pPr>
            <a:endParaRPr lang="pt-BR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918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8424" y="860615"/>
            <a:ext cx="9227324" cy="1186299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MANUFATURA - O elo perdido na estratégia corporativa</a:t>
            </a:r>
            <a:endParaRPr lang="pt-BR" sz="36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045997" y="2046914"/>
            <a:ext cx="8400064" cy="637941"/>
          </a:xfrm>
        </p:spPr>
        <p:txBody>
          <a:bodyPr>
            <a:normAutofit lnSpcReduction="10000"/>
          </a:bodyPr>
          <a:lstStyle/>
          <a:p>
            <a:r>
              <a:rPr lang="pt-BR" sz="1800" dirty="0" smtClean="0"/>
              <a:t>SKINNER, WICKHANN – LIVRO ESTRATÉGIA DE PRODUÇÃO – 20 Artigos Clássicos Para Aumentar a Competividade da Empresa, págs. 3 à 19.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33" y="61815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Espaço Reservado para Conteúdo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43" y="2815529"/>
            <a:ext cx="5780015" cy="386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78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2606" y="865445"/>
            <a:ext cx="3505199" cy="664520"/>
          </a:xfrm>
        </p:spPr>
        <p:txBody>
          <a:bodyPr>
            <a:normAutofit/>
          </a:bodyPr>
          <a:lstStyle/>
          <a:p>
            <a:pPr algn="r"/>
            <a:r>
              <a:rPr lang="pt-BR" sz="3200" dirty="0" smtClean="0"/>
              <a:t>Wickhann </a:t>
            </a:r>
            <a:r>
              <a:rPr lang="pt-BR" sz="3200" dirty="0"/>
              <a:t>Skinner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48865" y="865444"/>
            <a:ext cx="5931243" cy="535412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Em meio a uma crise na indústria automobilística americana na década de 1960 causada pela rápida evolução da indústria japonesa, devido a inserção do Sistema Toyota de Produção, um acadêmico americano procurando justificar alguns motivos que estariam levando a indústria automobilística americana a perder competitividade, acaba revolucionando o modo de tomada de estratégias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152606" y="1598613"/>
            <a:ext cx="3505199" cy="4262436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Picture 2" descr="http://knox.villagesoup.com/media/Common/v1/8D/101864/t300-Wickham-Skin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05" y="1598612"/>
            <a:ext cx="3505200" cy="426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19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86022" y="887176"/>
            <a:ext cx="3505199" cy="66452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Wickhann </a:t>
            </a:r>
            <a:r>
              <a:rPr lang="pt-BR" sz="3200" dirty="0"/>
              <a:t>Skinner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91222" y="411893"/>
            <a:ext cx="6431222" cy="6096000"/>
          </a:xfrm>
        </p:spPr>
        <p:txBody>
          <a:bodyPr>
            <a:noAutofit/>
          </a:bodyPr>
          <a:lstStyle/>
          <a:p>
            <a:pPr algn="just"/>
            <a:r>
              <a:rPr lang="pt-BR" sz="2200" dirty="0" smtClean="0"/>
              <a:t>“Um plano de longa duração para o desenvolvimento de diretrizes e estruturas operacionais consistentes que provêm instalações focalizadas para que se possa atingir objetivos limitados, porém absolutamente estratégicos. Estratégia de Manufatura é endereçada às decisões estruturais. 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 smtClean="0"/>
              <a:t>Estas decisões estruturais correspondem à decisões que limitam sua operação por anos - são coisas que são difíceis de mudar, como o número, o tamanho, a localização das plantas, os maiores sistemas de controle, organização e gerenciamento de recursos humanos, a seleção de equipamentos e do processo tecnológico”.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39802" y="1598613"/>
            <a:ext cx="3505199" cy="4309354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Picture 2" descr="http://knox.villagesoup.com/media/Common/v1/8D/101864/t300-Wickham-Skin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01" y="1598613"/>
            <a:ext cx="3505200" cy="430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01" y="887176"/>
            <a:ext cx="3505200" cy="664520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/>
              <a:t>História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91221" y="887176"/>
            <a:ext cx="6431222" cy="566763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Um marco importante na área das operações estratégicas foi a segunda guerra mundial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Após o termino da guerra alguns destes modelos foram trazidos para auxiliar nas operações das empresas. </a:t>
            </a:r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Só no final da década de 60 a visão estratégica na área de operações deu seus primeiros passos para auxiliar os cálculos matemáticos já conhecidos. 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39802" y="1598613"/>
            <a:ext cx="3505199" cy="4309354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01" y="1599015"/>
            <a:ext cx="3505199" cy="430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8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86022" y="887176"/>
            <a:ext cx="3505199" cy="66452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História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91221" y="887176"/>
            <a:ext cx="6431222" cy="566763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Skinner percebeu que uma empresa não era igual a outra, ou seja, os problemas e situações eram diferentes e por isso não seria possível tomar decisões apenas com os cálculos </a:t>
            </a:r>
            <a:r>
              <a:rPr lang="pt-BR" sz="2400" dirty="0" smtClean="0"/>
              <a:t>matemáticos</a:t>
            </a:r>
            <a:r>
              <a:rPr lang="pt-BR" sz="2400" dirty="0"/>
              <a:t>,</a:t>
            </a:r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deviam </a:t>
            </a:r>
            <a:r>
              <a:rPr lang="pt-BR" sz="2400" dirty="0"/>
              <a:t>pensar de forma estratégica, levando em consideração o layout das fabricas, o tempo de durações das operações e etc.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39802" y="1598613"/>
            <a:ext cx="3505199" cy="4309354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02" y="1598613"/>
            <a:ext cx="3505199" cy="430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2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01" y="840259"/>
            <a:ext cx="3673604" cy="664520"/>
          </a:xfrm>
        </p:spPr>
        <p:txBody>
          <a:bodyPr>
            <a:noAutofit/>
          </a:bodyPr>
          <a:lstStyle/>
          <a:p>
            <a:pPr algn="ctr"/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6399" y="887176"/>
            <a:ext cx="6236043" cy="566763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O autor demonstra, neste texto vários casos em que a alta direção não olha com a devida atenção questões relacionadas à manufatura da empresa e delega esta função a gestores que, muitas vezes não possuem conhecimentos e habilidades necessárias para trabalhar de forma mais adequada determinados aspectos desta área da empresa.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39801" y="1713469"/>
            <a:ext cx="3505199" cy="4162199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036" y="1713470"/>
            <a:ext cx="3496964" cy="416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24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87" y="879593"/>
            <a:ext cx="3700378" cy="664520"/>
          </a:xfrm>
        </p:spPr>
        <p:txBody>
          <a:bodyPr>
            <a:noAutofit/>
          </a:bodyPr>
          <a:lstStyle/>
          <a:p>
            <a:pPr algn="ctr"/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6399" y="247135"/>
            <a:ext cx="6236043" cy="6409038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pt-BR" sz="2400" dirty="0"/>
              <a:t>A falta de um contato mais próximo da alta direção com a área de manufatura pode muitas vezes ocasionar</a:t>
            </a:r>
            <a:r>
              <a:rPr lang="pt-BR" sz="2400" dirty="0" smtClean="0"/>
              <a:t>:</a:t>
            </a:r>
          </a:p>
          <a:p>
            <a:pPr marL="0" indent="0" algn="just">
              <a:buNone/>
              <a:defRPr/>
            </a:pPr>
            <a:endParaRPr lang="pt-BR" sz="2400" dirty="0"/>
          </a:p>
          <a:p>
            <a:pPr algn="just">
              <a:defRPr/>
            </a:pPr>
            <a:r>
              <a:rPr lang="pt-BR" sz="2400" dirty="0"/>
              <a:t>Uma falta de entendimento entre as políticas da empresa e o que é de fato realizado na prática</a:t>
            </a:r>
            <a:r>
              <a:rPr lang="pt-BR" sz="2400" dirty="0" smtClean="0"/>
              <a:t>,</a:t>
            </a:r>
          </a:p>
          <a:p>
            <a:pPr algn="just">
              <a:defRPr/>
            </a:pPr>
            <a:endParaRPr lang="pt-BR" sz="2400" dirty="0" smtClean="0"/>
          </a:p>
          <a:p>
            <a:pPr algn="just">
              <a:defRPr/>
            </a:pPr>
            <a:r>
              <a:rPr lang="pt-BR" sz="2400" dirty="0" smtClean="0"/>
              <a:t> </a:t>
            </a:r>
            <a:r>
              <a:rPr lang="pt-BR" sz="2400" dirty="0"/>
              <a:t>entendo que a falta de comunicação e de entendimento das políticas internas e objetivos da empresa além </a:t>
            </a:r>
            <a:r>
              <a:rPr lang="pt-BR" sz="2400" dirty="0" smtClean="0"/>
              <a:t>de </a:t>
            </a:r>
            <a:r>
              <a:rPr lang="pt-BR" sz="2400" dirty="0"/>
              <a:t>falta de treinamento da equipe talvez seja um dos maiores motivos de uma equipe desmotivada e conseqüente perda da mão de obra. </a:t>
            </a:r>
          </a:p>
          <a:p>
            <a:pPr algn="just"/>
            <a:endParaRPr lang="pt-B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HgAeAMBIgACEQEDEQH/xAAcAAEAAgMBAQEAAAAAAAAAAAAABwgBBAYFAwL/xAA9EAABAwMBAwYNAgUFAAAAAAABAAIDBAURBhIhMQc1QVFzsQgTFSJCVWFxgZGUodEUYiMyNHLwJZKyweH/xAAUAQEAAAAAAAAAAAAAAAAAAAAA/8QAFBEBAAAAAAAAAAAAAAAAAAAAAP/aAAwDAQACEQMRAD8Ag1ERAREQEREBERAREQEREBERBs23nGl7ZneES2840vbM7wiDWREQEREBFlelZNP3e/VBgs9vnrHtxteKZlrP7ncB8Sg8xFK1s5CtR1Oya6soKNpAJAc6Rw9mAMfde1H4Pztn+LqMbX7aPd/zQQeimuq8H+pawmk1BC92NzZaYtGfeHHuXFai5LdV2IOkfb/1kDeM1ETKPi3G0Pkg4lFkhYQEREGzbecaXtmd4RLbzjS9szvCINZERARF7mirC/U2p6C0sJa2eT+K8ejGBlx+QPxwg7Tko5MDqfF2vQkitLXYjY07Lqkjjg9DQd2enoViLfb6O2UkdLQU0VNTxjDIomhrR8AvpR0sFFSxUtLE2GCFgZHGwYDWgYAC+V3cWWqsc1xaWwSEEHBHmlBtoqZObfLtGJXi41rCT57hJICenfvWnSVtXRP26KqngcPShkLD9kF2cgoq7cnnK/daG4U9BqWo/WW+R7YzUy48ZBndtF3pAdOd/TnoViAQRkIOM1zyb2TVsMsr4W0lzI8ytibvz+8bg8e/f1EKs+p9PXHTF3mtl0h2Jo97XDe2RvQ5p6Qf/OKuYuW5QtH0msLFJSTBsdZHl1LUEb439X9p4EfhBUZFsV1HPQVk9JVxGKogkdHLG7i1wOCPmtdBs23nGl7ZneES2840vbM7wiDWREQFLPg50bZdWV1U4HNPRENO7ALnD/oH7qJlO3g42SoihuV7mY5sM4bTwZyNvBy4j2ZwM9eUE2LBAcMEZBWUQYG4YUH+EdS2uNlrqWMjZdZXuDiwAOkiA4u68HAHvKlHW+qqPSFjkuVYC938kELTh0rzwA7yegBVXvl2uusL+6sq9upralwZFDEwnA9FjGjo9iDyImOkeGMa5z3HDWtGST0BXVtUUsFso4ag5mjgYyQ9bg0A/dRbyV8lIs0sV51Gxj7i3zoaXc5tOesngXfYe9S4gIiIK8+EPYY6G/0d4gjIbXxFkxA3GRmBn3lpH+1RGrGeEXTGXR1HOGj+DXNy7pALHjvwq5oNm2840vbM7wiW3nGl7ZneEQayIiDueS3Qkmsrs507nR2ylLTUvbuL88GN9p6+gK0dHSwUVJDS0kTIoIWBkcbBgNaNwAVauRzWtwsV6p7JDT/qqK5VTGujA86N5w0vafdjIPV0KzY4ICIiCHfCBsl5vMljbaLdWVrIhOZBTxOeGk7GM49xXMcjWlL3bddU1XdrJW00EcMpE1RTOa1ri3A3kbjvK6HwgL7drPX2VtpudbRCSKUvFNO6MPwW4zg71zHJBqjUFy5QLbSXC93Gpp3iXaimqXva7EbiMgnrQWPREQERCgiLwj6xsemrbRh5Ek1Zt7IPFrWHOfi5qr0pJ5dtQsvOsDRU72vgtkfiNpu/MhOX/LcPe0qNkGzbecaXtmd4RLbzjS9szvCINZERB1/JM6uGv7T5M/T/AKgyO/qB5uxsnb4b87OcY6VbJv8AKFTHTMlbFqG2utZIrf1UYg84jLy4AAkdB4FXOByMjggyiIg8y7afs96kifdrZSVrogQw1EQfsg8cZXwoNJ6ettXHV2+yW+mqY87EsVO1rm5GDggdRIXtIgIiIB3KNuV7lBZpi3uttslBu9S3zS0/07D6Z9vV8+jf73KNrGDRtgfWODZauU+LpYT6T8cT+0cT8ulVSuVfVXOunra6d89TO8vkked7if8AOCDXc7aJJ6elflEQbNt5xpe2Z3hEtvONL2zO8Ig1kREG7ZLhJabxRXKEAyUk7Jmh3AlrgcH5KyFu5Z9H1NKySrrJqKUjzoZKd7y0+9oIIVYkQXH0/q2waiH+j3SnqXgbRiB2ZAOssOD9l7QIPBUkpaialnjmpppIZYzlkkbi1zT1gjgrR8kWr5NW6ZD6121cKN3iah2APGbstfu6xx9oKDuUREBERBWPl2vEtw13UUbnHxFvjbDG3oBIDnH4k/YKOVIfLtbXUHKBVT7J8XWwxztJ4cNk/dv3UeICIiDZtvONL2zO8Ilt5xpe2Z3hEGx5CvHqqu+mf+E8hXj1VXfTP/CwiDPkK8eqq76Z/wCE8hXj1VXfTP8AwsIgz5CvHqqu+mf+FKXg/wDlK16mrKOroaqGnrKbO1LC5o22HI3kdRciIJ/REQEREEQ+ENYJ7ha7ZcqKnlnmp5nQvZEwuOw8ZzgdRb91BnkK8eqq76Z/4WEQZ8hXj1VXfTP/AAnkK8eqq76Z/wCFhEGxb7JdmV9M51rrg0SsJJp37t49iIiD/9k="/>
          <p:cNvSpPr>
            <a:spLocks noGrp="1" noChangeAspect="1" noChangeArrowheads="1"/>
          </p:cNvSpPr>
          <p:nvPr>
            <p:ph type="body" sz="half" idx="2"/>
          </p:nvPr>
        </p:nvSpPr>
        <p:spPr bwMode="auto">
          <a:xfrm>
            <a:off x="1639888" y="1566863"/>
            <a:ext cx="3505200" cy="430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87" y="1566863"/>
            <a:ext cx="3505201" cy="43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887" y="879593"/>
            <a:ext cx="3700378" cy="664520"/>
          </a:xfrm>
        </p:spPr>
        <p:txBody>
          <a:bodyPr>
            <a:noAutofit/>
          </a:bodyPr>
          <a:lstStyle/>
          <a:p>
            <a:r>
              <a:rPr lang="pt-BR" sz="2400" dirty="0"/>
              <a:t>Manufatura nas Empresas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6399" y="840259"/>
            <a:ext cx="6236043" cy="5815914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A falta de atenção com relação à área produtiva torna a empresa menos competitiva, pois muitos gestores pensam que a única preocupação que precisam ter em relação esta área é a de produzir grandes volumes ao menor custo possível.</a:t>
            </a:r>
          </a:p>
          <a:p>
            <a:pPr algn="just"/>
            <a:endParaRPr lang="pt-B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22" y="41459"/>
            <a:ext cx="1606379" cy="7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HgAeAMBIgACEQEDEQH/xAAcAAEAAgMBAQEAAAAAAAAAAAAABwgBBAYFAwL/xAA9EAABAwMBAwYNAgUFAAAAAAABAAIDBAURBhIhMQc1QVFzsQgTFSJCVWFxgZGUodEUYiMyNHLwJZKyweH/xAAUAQEAAAAAAAAAAAAAAAAAAAAA/8QAFBEBAAAAAAAAAAAAAAAAAAAAAP/aAAwDAQACEQMRAD8Ag1ERAREQEREBERAREQEREBERBs23nGl7ZneES2840vbM7wiDWREQEREBFlelZNP3e/VBgs9vnrHtxteKZlrP7ncB8Sg8xFK1s5CtR1Oya6soKNpAJAc6Rw9mAMfde1H4Pztn+LqMbX7aPd/zQQeimuq8H+pawmk1BC92NzZaYtGfeHHuXFai5LdV2IOkfb/1kDeM1ETKPi3G0Pkg4lFkhYQEREGzbecaXtmd4RLbzjS9szvCINZERARF7mirC/U2p6C0sJa2eT+K8ejGBlx+QPxwg7Tko5MDqfF2vQkitLXYjY07Lqkjjg9DQd2enoViLfb6O2UkdLQU0VNTxjDIomhrR8AvpR0sFFSxUtLE2GCFgZHGwYDWgYAC+V3cWWqsc1xaWwSEEHBHmlBtoqZObfLtGJXi41rCT57hJICenfvWnSVtXRP26KqngcPShkLD9kF2cgoq7cnnK/daG4U9BqWo/WW+R7YzUy48ZBndtF3pAdOd/TnoViAQRkIOM1zyb2TVsMsr4W0lzI8ytibvz+8bg8e/f1EKs+p9PXHTF3mtl0h2Jo97XDe2RvQ5p6Qf/OKuYuW5QtH0msLFJSTBsdZHl1LUEb439X9p4EfhBUZFsV1HPQVk9JVxGKogkdHLG7i1wOCPmtdBs23nGl7ZneES2840vbM7wiDWREQFLPg50bZdWV1U4HNPRENO7ALnD/oH7qJlO3g42SoihuV7mY5sM4bTwZyNvBy4j2ZwM9eUE2LBAcMEZBWUQYG4YUH+EdS2uNlrqWMjZdZXuDiwAOkiA4u68HAHvKlHW+qqPSFjkuVYC938kELTh0rzwA7yegBVXvl2uusL+6sq9upralwZFDEwnA9FjGjo9iDyImOkeGMa5z3HDWtGST0BXVtUUsFso4ag5mjgYyQ9bg0A/dRbyV8lIs0sV51Gxj7i3zoaXc5tOesngXfYe9S4gIiIK8+EPYY6G/0d4gjIbXxFkxA3GRmBn3lpH+1RGrGeEXTGXR1HOGj+DXNy7pALHjvwq5oNm2840vbM7wiW3nGl7ZneEQayIiDueS3Qkmsrs507nR2ylLTUvbuL88GN9p6+gK0dHSwUVJDS0kTIoIWBkcbBgNaNwAVauRzWtwsV6p7JDT/qqK5VTGujA86N5w0vafdjIPV0KzY4ICIiCHfCBsl5vMljbaLdWVrIhOZBTxOeGk7GM49xXMcjWlL3bddU1XdrJW00EcMpE1RTOa1ri3A3kbjvK6HwgL7drPX2VtpudbRCSKUvFNO6MPwW4zg71zHJBqjUFy5QLbSXC93Gpp3iXaimqXva7EbiMgnrQWPREQERCgiLwj6xsemrbRh5Ek1Zt7IPFrWHOfi5qr0pJ5dtQsvOsDRU72vgtkfiNpu/MhOX/LcPe0qNkGzbecaXtmd4RLbzjS9szvCINZERB1/JM6uGv7T5M/T/AKgyO/qB5uxsnb4b87OcY6VbJv8AKFTHTMlbFqG2utZIrf1UYg84jLy4AAkdB4FXOByMjggyiIg8y7afs96kifdrZSVrogQw1EQfsg8cZXwoNJ6ettXHV2+yW+mqY87EsVO1rm5GDggdRIXtIgIiIB3KNuV7lBZpi3uttslBu9S3zS0/07D6Z9vV8+jf73KNrGDRtgfWODZauU+LpYT6T8cT+0cT8ulVSuVfVXOunra6d89TO8vkked7if8AOCDXc7aJJ6elflEQbNt5xpe2Z3hEtvONL2zO8Ig1kREG7ZLhJabxRXKEAyUk7Jmh3AlrgcH5KyFu5Z9H1NKySrrJqKUjzoZKd7y0+9oIIVYkQXH0/q2waiH+j3SnqXgbRiB2ZAOssOD9l7QIPBUkpaialnjmpppIZYzlkkbi1zT1gjgrR8kWr5NW6ZD6121cKN3iah2APGbstfu6xx9oKDuUREBERBWPl2vEtw13UUbnHxFvjbDG3oBIDnH4k/YKOVIfLtbXUHKBVT7J8XWwxztJ4cNk/dv3UeICIiDZtvONL2zO8Ilt5xpe2Z3hEGx5CvHqqu+mf+E8hXj1VXfTP/CwiDPkK8eqq76Z/wCE8hXj1VXfTP8AwsIgz5CvHqqu+mf+FKXg/wDlK16mrKOroaqGnrKbO1LC5o22HI3kdRciIJ/REQEREEQ+ENYJ7ha7ZcqKnlnmp5nQvZEwuOw8ZzgdRb91BnkK8eqq76Z/4WEQZ8hXj1VXfTP/AAnkK8eqq76Z/wCFhEGxb7JdmV9M51rrg0SsJJp37t49iIiD/9k="/>
          <p:cNvSpPr>
            <a:spLocks noGrp="1" noChangeAspect="1" noChangeArrowheads="1"/>
          </p:cNvSpPr>
          <p:nvPr>
            <p:ph type="body" sz="half" idx="2"/>
          </p:nvPr>
        </p:nvSpPr>
        <p:spPr bwMode="auto">
          <a:xfrm>
            <a:off x="1639888" y="1566863"/>
            <a:ext cx="3505200" cy="430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87" y="1544112"/>
            <a:ext cx="3505201" cy="433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5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163</TotalTime>
  <Words>692</Words>
  <Application>Microsoft Office PowerPoint</Application>
  <PresentationFormat>Personalizar</PresentationFormat>
  <Paragraphs>53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Cacho</vt:lpstr>
      <vt:lpstr>MANUFATURA - O elo perdido na estratégia corporativa</vt:lpstr>
      <vt:lpstr>MANUFATURA - O elo perdido na estratégia corporativa</vt:lpstr>
      <vt:lpstr>Wickhann Skinner</vt:lpstr>
      <vt:lpstr>Wickhann Skinner</vt:lpstr>
      <vt:lpstr>História</vt:lpstr>
      <vt:lpstr>História</vt:lpstr>
      <vt:lpstr>Manufatura nas Empresas</vt:lpstr>
      <vt:lpstr>Manufatura nas Empresas</vt:lpstr>
      <vt:lpstr>Manufatura nas Empresas</vt:lpstr>
      <vt:lpstr>Manufatura nas Empresas</vt:lpstr>
      <vt:lpstr>Manufatura nas Empresas</vt:lpstr>
      <vt:lpstr>Manufatura nas Empresas</vt:lpstr>
      <vt:lpstr>Manufatura nas Empresas</vt:lpstr>
      <vt:lpstr>Manufatura nas Empresas</vt:lpstr>
      <vt:lpstr>Manufatura nas Empresas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ELO PERDIDO NA MANUFATURA</dc:title>
  <dc:creator>Elieser Fernando</dc:creator>
  <cp:lastModifiedBy>Rosnaldo - Calçados Bibi Ltda</cp:lastModifiedBy>
  <cp:revision>24</cp:revision>
  <dcterms:created xsi:type="dcterms:W3CDTF">2014-03-13T00:09:45Z</dcterms:created>
  <dcterms:modified xsi:type="dcterms:W3CDTF">2014-03-21T13:42:20Z</dcterms:modified>
</cp:coreProperties>
</file>