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3D4939-C7D9-4D71-A3C8-37968DF9E9DC}" v="69" dt="2020-08-20T00:29:57.5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ales de Bem" userId="de6fef14009f2cdd" providerId="LiveId" clId="{DA3D4939-C7D9-4D71-A3C8-37968DF9E9DC}"/>
    <pc:docChg chg="undo custSel addSld modSld">
      <pc:chgData name="Thales de Bem" userId="de6fef14009f2cdd" providerId="LiveId" clId="{DA3D4939-C7D9-4D71-A3C8-37968DF9E9DC}" dt="2020-08-20T00:35:40.027" v="885" actId="20577"/>
      <pc:docMkLst>
        <pc:docMk/>
      </pc:docMkLst>
      <pc:sldChg chg="addSp modSp mod">
        <pc:chgData name="Thales de Bem" userId="de6fef14009f2cdd" providerId="LiveId" clId="{DA3D4939-C7D9-4D71-A3C8-37968DF9E9DC}" dt="2020-08-19T23:56:08.518" v="136" actId="947"/>
        <pc:sldMkLst>
          <pc:docMk/>
          <pc:sldMk cId="1812049190" sldId="256"/>
        </pc:sldMkLst>
        <pc:spChg chg="mod">
          <ac:chgData name="Thales de Bem" userId="de6fef14009f2cdd" providerId="LiveId" clId="{DA3D4939-C7D9-4D71-A3C8-37968DF9E9DC}" dt="2020-08-19T23:56:08.518" v="136" actId="947"/>
          <ac:spMkLst>
            <pc:docMk/>
            <pc:sldMk cId="1812049190" sldId="256"/>
            <ac:spMk id="2" creationId="{FF668178-D858-4608-B79F-352E2BF20F90}"/>
          </ac:spMkLst>
        </pc:spChg>
        <pc:picChg chg="add mod">
          <ac:chgData name="Thales de Bem" userId="de6fef14009f2cdd" providerId="LiveId" clId="{DA3D4939-C7D9-4D71-A3C8-37968DF9E9DC}" dt="2020-08-19T23:53:24.293" v="18" actId="14100"/>
          <ac:picMkLst>
            <pc:docMk/>
            <pc:sldMk cId="1812049190" sldId="256"/>
            <ac:picMk id="1026" creationId="{AD958B73-C0D5-4B77-853B-BF7A59438B2B}"/>
          </ac:picMkLst>
        </pc:picChg>
      </pc:sldChg>
      <pc:sldChg chg="addSp delSp modSp mod modClrScheme chgLayout">
        <pc:chgData name="Thales de Bem" userId="de6fef14009f2cdd" providerId="LiveId" clId="{DA3D4939-C7D9-4D71-A3C8-37968DF9E9DC}" dt="2020-08-20T00:08:47.018" v="637" actId="123"/>
        <pc:sldMkLst>
          <pc:docMk/>
          <pc:sldMk cId="31479515" sldId="258"/>
        </pc:sldMkLst>
        <pc:spChg chg="del mod ord">
          <ac:chgData name="Thales de Bem" userId="de6fef14009f2cdd" providerId="LiveId" clId="{DA3D4939-C7D9-4D71-A3C8-37968DF9E9DC}" dt="2020-08-19T23:54:00.567" v="19" actId="700"/>
          <ac:spMkLst>
            <pc:docMk/>
            <pc:sldMk cId="31479515" sldId="258"/>
            <ac:spMk id="2" creationId="{CDDF7FC0-B586-4F1F-A334-56029340EF6A}"/>
          </ac:spMkLst>
        </pc:spChg>
        <pc:spChg chg="del mod ord">
          <ac:chgData name="Thales de Bem" userId="de6fef14009f2cdd" providerId="LiveId" clId="{DA3D4939-C7D9-4D71-A3C8-37968DF9E9DC}" dt="2020-08-19T23:54:00.567" v="19" actId="700"/>
          <ac:spMkLst>
            <pc:docMk/>
            <pc:sldMk cId="31479515" sldId="258"/>
            <ac:spMk id="3" creationId="{A7BF9D18-E7EB-4544-8928-07603264A425}"/>
          </ac:spMkLst>
        </pc:spChg>
        <pc:spChg chg="add mod ord">
          <ac:chgData name="Thales de Bem" userId="de6fef14009f2cdd" providerId="LiveId" clId="{DA3D4939-C7D9-4D71-A3C8-37968DF9E9DC}" dt="2020-08-19T23:56:52.146" v="137" actId="2711"/>
          <ac:spMkLst>
            <pc:docMk/>
            <pc:sldMk cId="31479515" sldId="258"/>
            <ac:spMk id="4" creationId="{B4E5F6B3-2DEC-4870-87C9-82EA36142E67}"/>
          </ac:spMkLst>
        </pc:spChg>
        <pc:spChg chg="add mod ord">
          <ac:chgData name="Thales de Bem" userId="de6fef14009f2cdd" providerId="LiveId" clId="{DA3D4939-C7D9-4D71-A3C8-37968DF9E9DC}" dt="2020-08-20T00:08:47.018" v="637" actId="123"/>
          <ac:spMkLst>
            <pc:docMk/>
            <pc:sldMk cId="31479515" sldId="258"/>
            <ac:spMk id="5" creationId="{B3798FEC-CE02-4179-A691-41B9C50AB9E9}"/>
          </ac:spMkLst>
        </pc:spChg>
      </pc:sldChg>
      <pc:sldChg chg="modSp new mod">
        <pc:chgData name="Thales de Bem" userId="de6fef14009f2cdd" providerId="LiveId" clId="{DA3D4939-C7D9-4D71-A3C8-37968DF9E9DC}" dt="2020-08-20T00:08:38.718" v="636" actId="123"/>
        <pc:sldMkLst>
          <pc:docMk/>
          <pc:sldMk cId="2178079532" sldId="259"/>
        </pc:sldMkLst>
        <pc:spChg chg="mod">
          <ac:chgData name="Thales de Bem" userId="de6fef14009f2cdd" providerId="LiveId" clId="{DA3D4939-C7D9-4D71-A3C8-37968DF9E9DC}" dt="2020-08-19T23:58:18.378" v="171" actId="20577"/>
          <ac:spMkLst>
            <pc:docMk/>
            <pc:sldMk cId="2178079532" sldId="259"/>
            <ac:spMk id="2" creationId="{08F7E755-0E4C-451C-9817-698F29A87634}"/>
          </ac:spMkLst>
        </pc:spChg>
        <pc:spChg chg="mod">
          <ac:chgData name="Thales de Bem" userId="de6fef14009f2cdd" providerId="LiveId" clId="{DA3D4939-C7D9-4D71-A3C8-37968DF9E9DC}" dt="2020-08-20T00:08:38.718" v="636" actId="123"/>
          <ac:spMkLst>
            <pc:docMk/>
            <pc:sldMk cId="2178079532" sldId="259"/>
            <ac:spMk id="3" creationId="{8DC58EB1-5E93-426E-8C17-B690AE16277B}"/>
          </ac:spMkLst>
        </pc:spChg>
      </pc:sldChg>
      <pc:sldChg chg="modSp new mod">
        <pc:chgData name="Thales de Bem" userId="de6fef14009f2cdd" providerId="LiveId" clId="{DA3D4939-C7D9-4D71-A3C8-37968DF9E9DC}" dt="2020-08-20T00:11:19.466" v="659" actId="20577"/>
        <pc:sldMkLst>
          <pc:docMk/>
          <pc:sldMk cId="717824069" sldId="260"/>
        </pc:sldMkLst>
        <pc:spChg chg="mod">
          <ac:chgData name="Thales de Bem" userId="de6fef14009f2cdd" providerId="LiveId" clId="{DA3D4939-C7D9-4D71-A3C8-37968DF9E9DC}" dt="2020-08-20T00:05:50.406" v="500" actId="207"/>
          <ac:spMkLst>
            <pc:docMk/>
            <pc:sldMk cId="717824069" sldId="260"/>
            <ac:spMk id="2" creationId="{E8C38921-CC4B-4B21-A78B-727A011D67EB}"/>
          </ac:spMkLst>
        </pc:spChg>
        <pc:spChg chg="mod">
          <ac:chgData name="Thales de Bem" userId="de6fef14009f2cdd" providerId="LiveId" clId="{DA3D4939-C7D9-4D71-A3C8-37968DF9E9DC}" dt="2020-08-20T00:11:19.466" v="659" actId="20577"/>
          <ac:spMkLst>
            <pc:docMk/>
            <pc:sldMk cId="717824069" sldId="260"/>
            <ac:spMk id="3" creationId="{50B507F6-00CA-4143-B2AC-0B673265072E}"/>
          </ac:spMkLst>
        </pc:spChg>
      </pc:sldChg>
      <pc:sldChg chg="addSp delSp modSp new mod">
        <pc:chgData name="Thales de Bem" userId="de6fef14009f2cdd" providerId="LiveId" clId="{DA3D4939-C7D9-4D71-A3C8-37968DF9E9DC}" dt="2020-08-20T00:35:19.471" v="853" actId="20577"/>
        <pc:sldMkLst>
          <pc:docMk/>
          <pc:sldMk cId="4145146054" sldId="261"/>
        </pc:sldMkLst>
        <pc:spChg chg="mod">
          <ac:chgData name="Thales de Bem" userId="de6fef14009f2cdd" providerId="LiveId" clId="{DA3D4939-C7D9-4D71-A3C8-37968DF9E9DC}" dt="2020-08-20T00:28:50.131" v="815" actId="1076"/>
          <ac:spMkLst>
            <pc:docMk/>
            <pc:sldMk cId="4145146054" sldId="261"/>
            <ac:spMk id="2" creationId="{3AD36397-AEA8-4A18-9596-CDBB09BACFC4}"/>
          </ac:spMkLst>
        </pc:spChg>
        <pc:spChg chg="add del mod">
          <ac:chgData name="Thales de Bem" userId="de6fef14009f2cdd" providerId="LiveId" clId="{DA3D4939-C7D9-4D71-A3C8-37968DF9E9DC}" dt="2020-08-20T00:35:19.471" v="853" actId="20577"/>
          <ac:spMkLst>
            <pc:docMk/>
            <pc:sldMk cId="4145146054" sldId="261"/>
            <ac:spMk id="3" creationId="{509D1295-D88A-4E7A-97AE-46FEDF24A52F}"/>
          </ac:spMkLst>
        </pc:spChg>
        <pc:spChg chg="add del mod">
          <ac:chgData name="Thales de Bem" userId="de6fef14009f2cdd" providerId="LiveId" clId="{DA3D4939-C7D9-4D71-A3C8-37968DF9E9DC}" dt="2020-08-20T00:14:06.641" v="698"/>
          <ac:spMkLst>
            <pc:docMk/>
            <pc:sldMk cId="4145146054" sldId="261"/>
            <ac:spMk id="4" creationId="{865C0B9A-2ACC-4326-A827-B6B2315B8EA4}"/>
          </ac:spMkLst>
        </pc:spChg>
        <pc:spChg chg="add del mod">
          <ac:chgData name="Thales de Bem" userId="de6fef14009f2cdd" providerId="LiveId" clId="{DA3D4939-C7D9-4D71-A3C8-37968DF9E9DC}" dt="2020-08-20T00:14:37.887" v="701"/>
          <ac:spMkLst>
            <pc:docMk/>
            <pc:sldMk cId="4145146054" sldId="261"/>
            <ac:spMk id="5" creationId="{6DCD8AFE-CF31-442E-B556-9085FCE9C936}"/>
          </ac:spMkLst>
        </pc:spChg>
      </pc:sldChg>
      <pc:sldChg chg="modSp new mod">
        <pc:chgData name="Thales de Bem" userId="de6fef14009f2cdd" providerId="LiveId" clId="{DA3D4939-C7D9-4D71-A3C8-37968DF9E9DC}" dt="2020-08-20T00:28:32.786" v="813" actId="123"/>
        <pc:sldMkLst>
          <pc:docMk/>
          <pc:sldMk cId="3514068844" sldId="262"/>
        </pc:sldMkLst>
        <pc:spChg chg="mod">
          <ac:chgData name="Thales de Bem" userId="de6fef14009f2cdd" providerId="LiveId" clId="{DA3D4939-C7D9-4D71-A3C8-37968DF9E9DC}" dt="2020-08-20T00:28:10.835" v="808" actId="1076"/>
          <ac:spMkLst>
            <pc:docMk/>
            <pc:sldMk cId="3514068844" sldId="262"/>
            <ac:spMk id="2" creationId="{4FD4167A-CC75-46FF-A5F2-5A9427A0E594}"/>
          </ac:spMkLst>
        </pc:spChg>
        <pc:spChg chg="mod">
          <ac:chgData name="Thales de Bem" userId="de6fef14009f2cdd" providerId="LiveId" clId="{DA3D4939-C7D9-4D71-A3C8-37968DF9E9DC}" dt="2020-08-20T00:28:32.786" v="813" actId="123"/>
          <ac:spMkLst>
            <pc:docMk/>
            <pc:sldMk cId="3514068844" sldId="262"/>
            <ac:spMk id="3" creationId="{A83AA942-AACA-4CE0-B45D-F5AAE29E88F1}"/>
          </ac:spMkLst>
        </pc:spChg>
      </pc:sldChg>
      <pc:sldChg chg="modSp new mod">
        <pc:chgData name="Thales de Bem" userId="de6fef14009f2cdd" providerId="LiveId" clId="{DA3D4939-C7D9-4D71-A3C8-37968DF9E9DC}" dt="2020-08-20T00:35:40.027" v="885" actId="20577"/>
        <pc:sldMkLst>
          <pc:docMk/>
          <pc:sldMk cId="989688622" sldId="263"/>
        </pc:sldMkLst>
        <pc:spChg chg="mod">
          <ac:chgData name="Thales de Bem" userId="de6fef14009f2cdd" providerId="LiveId" clId="{DA3D4939-C7D9-4D71-A3C8-37968DF9E9DC}" dt="2020-08-20T00:29:13.186" v="817" actId="1076"/>
          <ac:spMkLst>
            <pc:docMk/>
            <pc:sldMk cId="989688622" sldId="263"/>
            <ac:spMk id="2" creationId="{CFC95D99-E695-4F1A-B414-C43720DAD87C}"/>
          </ac:spMkLst>
        </pc:spChg>
        <pc:spChg chg="mod">
          <ac:chgData name="Thales de Bem" userId="de6fef14009f2cdd" providerId="LiveId" clId="{DA3D4939-C7D9-4D71-A3C8-37968DF9E9DC}" dt="2020-08-20T00:35:40.027" v="885" actId="20577"/>
          <ac:spMkLst>
            <pc:docMk/>
            <pc:sldMk cId="989688622" sldId="263"/>
            <ac:spMk id="3" creationId="{36C0B148-85FA-4E7D-8C87-3F4A94FC78D8}"/>
          </ac:spMkLst>
        </pc:spChg>
      </pc:sldChg>
      <pc:sldChg chg="modSp new mod">
        <pc:chgData name="Thales de Bem" userId="de6fef14009f2cdd" providerId="LiveId" clId="{DA3D4939-C7D9-4D71-A3C8-37968DF9E9DC}" dt="2020-08-20T00:31:27.969" v="839" actId="120"/>
        <pc:sldMkLst>
          <pc:docMk/>
          <pc:sldMk cId="1460560949" sldId="264"/>
        </pc:sldMkLst>
        <pc:spChg chg="mod">
          <ac:chgData name="Thales de Bem" userId="de6fef14009f2cdd" providerId="LiveId" clId="{DA3D4939-C7D9-4D71-A3C8-37968DF9E9DC}" dt="2020-08-20T00:24:01.756" v="774"/>
          <ac:spMkLst>
            <pc:docMk/>
            <pc:sldMk cId="1460560949" sldId="264"/>
            <ac:spMk id="2" creationId="{A7E1A1AA-DC53-4735-8C41-C86F03E4E979}"/>
          </ac:spMkLst>
        </pc:spChg>
        <pc:spChg chg="mod">
          <ac:chgData name="Thales de Bem" userId="de6fef14009f2cdd" providerId="LiveId" clId="{DA3D4939-C7D9-4D71-A3C8-37968DF9E9DC}" dt="2020-08-20T00:31:27.969" v="839" actId="120"/>
          <ac:spMkLst>
            <pc:docMk/>
            <pc:sldMk cId="1460560949" sldId="264"/>
            <ac:spMk id="3" creationId="{2E5208E6-3AD9-4780-858E-3AF8F91CFF9A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6C34DC-568E-45ED-95C7-232E6DA91DF9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F25B6DE8-47A8-40EA-8E56-A75D8F8AFB9C}">
      <dgm:prSet phldrT="[Texto]"/>
      <dgm:spPr>
        <a:gradFill flip="none" rotWithShape="1"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pt-BR" b="1" dirty="0"/>
            <a:t>Constituição Federal</a:t>
          </a:r>
        </a:p>
      </dgm:t>
    </dgm:pt>
    <dgm:pt modelId="{15A7391E-D70A-4076-933E-C33E8B7DAFA2}" type="parTrans" cxnId="{BCC71276-D26E-49DF-9DAE-1A117E51BC73}">
      <dgm:prSet/>
      <dgm:spPr/>
      <dgm:t>
        <a:bodyPr/>
        <a:lstStyle/>
        <a:p>
          <a:endParaRPr lang="pt-BR"/>
        </a:p>
      </dgm:t>
    </dgm:pt>
    <dgm:pt modelId="{626DB25D-492A-40A6-A569-A0E1373CFEB1}" type="sibTrans" cxnId="{BCC71276-D26E-49DF-9DAE-1A117E51BC73}">
      <dgm:prSet/>
      <dgm:spPr/>
      <dgm:t>
        <a:bodyPr/>
        <a:lstStyle/>
        <a:p>
          <a:endParaRPr lang="pt-BR"/>
        </a:p>
      </dgm:t>
    </dgm:pt>
    <dgm:pt modelId="{769C6698-8093-4AE3-B8BA-4F84F1061EB9}">
      <dgm:prSet phldrT="[Texto]"/>
      <dgm:spPr>
        <a:solidFill>
          <a:schemeClr val="lt1">
            <a:hueOff val="0"/>
            <a:satOff val="0"/>
            <a:lumOff val="0"/>
          </a:schemeClr>
        </a:solidFill>
      </dgm:spPr>
      <dgm:t>
        <a:bodyPr/>
        <a:lstStyle/>
        <a:p>
          <a:r>
            <a:rPr lang="pt-BR" b="1" dirty="0"/>
            <a:t>Decreto-Lei Nº 5.452</a:t>
          </a:r>
        </a:p>
        <a:p>
          <a:r>
            <a:rPr lang="pt-BR" b="1" dirty="0"/>
            <a:t> 01/05/1943</a:t>
          </a:r>
        </a:p>
      </dgm:t>
    </dgm:pt>
    <dgm:pt modelId="{50962A84-5BFF-4E59-A585-7AF050D0C4FB}" type="parTrans" cxnId="{3DDFC902-0C82-4B93-B4B9-F6B84D7D3728}">
      <dgm:prSet/>
      <dgm:spPr/>
      <dgm:t>
        <a:bodyPr/>
        <a:lstStyle/>
        <a:p>
          <a:endParaRPr lang="pt-BR"/>
        </a:p>
      </dgm:t>
    </dgm:pt>
    <dgm:pt modelId="{FFD1B0E2-AC0D-4397-AFAD-41D7A157F9F4}" type="sibTrans" cxnId="{3DDFC902-0C82-4B93-B4B9-F6B84D7D3728}">
      <dgm:prSet/>
      <dgm:spPr/>
      <dgm:t>
        <a:bodyPr/>
        <a:lstStyle/>
        <a:p>
          <a:endParaRPr lang="pt-BR"/>
        </a:p>
      </dgm:t>
    </dgm:pt>
    <dgm:pt modelId="{A91E1DC2-004E-468A-BE31-D0A6E53038F1}">
      <dgm:prSet phldrT="[Texto]"/>
      <dgm:spPr/>
      <dgm:t>
        <a:bodyPr/>
        <a:lstStyle/>
        <a:p>
          <a:r>
            <a:rPr lang="pt-BR" b="1" dirty="0"/>
            <a:t>Lei Nº 6.514</a:t>
          </a:r>
        </a:p>
        <a:p>
          <a:r>
            <a:rPr lang="pt-BR" b="1" dirty="0"/>
            <a:t>22/12/1977</a:t>
          </a:r>
        </a:p>
      </dgm:t>
    </dgm:pt>
    <dgm:pt modelId="{AD0EF324-12A6-403B-8660-770D252463AD}" type="parTrans" cxnId="{91737F13-3B11-4BFE-BA5D-B3C43781CCFE}">
      <dgm:prSet/>
      <dgm:spPr/>
      <dgm:t>
        <a:bodyPr/>
        <a:lstStyle/>
        <a:p>
          <a:endParaRPr lang="pt-BR"/>
        </a:p>
      </dgm:t>
    </dgm:pt>
    <dgm:pt modelId="{BB9B771C-BCBA-45CF-A123-E6585F0C0349}" type="sibTrans" cxnId="{91737F13-3B11-4BFE-BA5D-B3C43781CCFE}">
      <dgm:prSet/>
      <dgm:spPr/>
      <dgm:t>
        <a:bodyPr/>
        <a:lstStyle/>
        <a:p>
          <a:endParaRPr lang="pt-BR"/>
        </a:p>
      </dgm:t>
    </dgm:pt>
    <dgm:pt modelId="{668E1F0A-4371-4999-8874-1EDF7DC2E960}">
      <dgm:prSet/>
      <dgm:spPr/>
      <dgm:t>
        <a:bodyPr/>
        <a:lstStyle/>
        <a:p>
          <a:r>
            <a:rPr lang="pt-BR" b="1" dirty="0"/>
            <a:t>Portaria Nº 3.214</a:t>
          </a:r>
        </a:p>
        <a:p>
          <a:r>
            <a:rPr lang="pt-BR" b="1" dirty="0"/>
            <a:t>08/06/1978</a:t>
          </a:r>
        </a:p>
      </dgm:t>
    </dgm:pt>
    <dgm:pt modelId="{BFA4937E-8424-4035-AB47-CA9383AB6423}" type="parTrans" cxnId="{1FF8436F-F82A-45D0-A10E-356DF0EBE837}">
      <dgm:prSet/>
      <dgm:spPr/>
      <dgm:t>
        <a:bodyPr/>
        <a:lstStyle/>
        <a:p>
          <a:endParaRPr lang="pt-BR"/>
        </a:p>
      </dgm:t>
    </dgm:pt>
    <dgm:pt modelId="{AF71E70D-3EA4-4A30-9BF6-C9DFC120D418}" type="sibTrans" cxnId="{1FF8436F-F82A-45D0-A10E-356DF0EBE837}">
      <dgm:prSet/>
      <dgm:spPr/>
      <dgm:t>
        <a:bodyPr/>
        <a:lstStyle/>
        <a:p>
          <a:endParaRPr lang="pt-BR"/>
        </a:p>
      </dgm:t>
    </dgm:pt>
    <dgm:pt modelId="{DF4D04AF-D6F9-473A-9B9F-FE5D38224AF3}" type="pres">
      <dgm:prSet presAssocID="{306C34DC-568E-45ED-95C7-232E6DA91DF9}" presName="compositeShape" presStyleCnt="0">
        <dgm:presLayoutVars>
          <dgm:dir/>
          <dgm:resizeHandles/>
        </dgm:presLayoutVars>
      </dgm:prSet>
      <dgm:spPr/>
    </dgm:pt>
    <dgm:pt modelId="{C9308497-9E40-45AD-84F4-71A26BF33CF9}" type="pres">
      <dgm:prSet presAssocID="{306C34DC-568E-45ED-95C7-232E6DA91DF9}" presName="pyramid" presStyleLbl="node1" presStyleIdx="0" presStyleCnt="1"/>
      <dgm:spPr>
        <a:gradFill flip="none" rotWithShape="1">
          <a:gsLst>
            <a:gs pos="0">
              <a:srgbClr val="FF5050"/>
            </a:gs>
            <a:gs pos="46000">
              <a:schemeClr val="accent1">
                <a:lumMod val="95000"/>
                <a:lumOff val="5000"/>
              </a:schemeClr>
            </a:gs>
            <a:gs pos="100000">
              <a:srgbClr val="C00000"/>
            </a:gs>
          </a:gsLst>
          <a:path path="circle">
            <a:fillToRect l="50000" t="130000" r="50000" b="-30000"/>
          </a:path>
          <a:tileRect/>
        </a:gradFill>
      </dgm:spPr>
    </dgm:pt>
    <dgm:pt modelId="{F3365034-98FF-4429-8B10-5011A8988F54}" type="pres">
      <dgm:prSet presAssocID="{306C34DC-568E-45ED-95C7-232E6DA91DF9}" presName="theList" presStyleCnt="0"/>
      <dgm:spPr/>
    </dgm:pt>
    <dgm:pt modelId="{0479E69E-50A7-46DA-97C9-0C56FB5FED3D}" type="pres">
      <dgm:prSet presAssocID="{F25B6DE8-47A8-40EA-8E56-A75D8F8AFB9C}" presName="aNode" presStyleLbl="fgAcc1" presStyleIdx="0" presStyleCnt="4">
        <dgm:presLayoutVars>
          <dgm:bulletEnabled val="1"/>
        </dgm:presLayoutVars>
      </dgm:prSet>
      <dgm:spPr/>
    </dgm:pt>
    <dgm:pt modelId="{2916BCA9-E133-406E-A400-97EA9BE28043}" type="pres">
      <dgm:prSet presAssocID="{F25B6DE8-47A8-40EA-8E56-A75D8F8AFB9C}" presName="aSpace" presStyleCnt="0"/>
      <dgm:spPr/>
    </dgm:pt>
    <dgm:pt modelId="{8C7A2D8D-D648-4D46-ACFB-F247D6ACA875}" type="pres">
      <dgm:prSet presAssocID="{769C6698-8093-4AE3-B8BA-4F84F1061EB9}" presName="aNode" presStyleLbl="fgAcc1" presStyleIdx="1" presStyleCnt="4">
        <dgm:presLayoutVars>
          <dgm:bulletEnabled val="1"/>
        </dgm:presLayoutVars>
      </dgm:prSet>
      <dgm:spPr/>
    </dgm:pt>
    <dgm:pt modelId="{C7926528-2360-4443-8349-BA7B21891D17}" type="pres">
      <dgm:prSet presAssocID="{769C6698-8093-4AE3-B8BA-4F84F1061EB9}" presName="aSpace" presStyleCnt="0"/>
      <dgm:spPr/>
    </dgm:pt>
    <dgm:pt modelId="{8DAB98D0-3CC8-4568-90D2-A73D66DE8C88}" type="pres">
      <dgm:prSet presAssocID="{A91E1DC2-004E-468A-BE31-D0A6E53038F1}" presName="aNode" presStyleLbl="fgAcc1" presStyleIdx="2" presStyleCnt="4">
        <dgm:presLayoutVars>
          <dgm:bulletEnabled val="1"/>
        </dgm:presLayoutVars>
      </dgm:prSet>
      <dgm:spPr/>
    </dgm:pt>
    <dgm:pt modelId="{90D938F3-6DF4-45E8-8637-594E23CB4E52}" type="pres">
      <dgm:prSet presAssocID="{A91E1DC2-004E-468A-BE31-D0A6E53038F1}" presName="aSpace" presStyleCnt="0"/>
      <dgm:spPr/>
    </dgm:pt>
    <dgm:pt modelId="{7833AED7-BDE3-4950-96B5-0DC5B2405044}" type="pres">
      <dgm:prSet presAssocID="{668E1F0A-4371-4999-8874-1EDF7DC2E960}" presName="aNode" presStyleLbl="fgAcc1" presStyleIdx="3" presStyleCnt="4">
        <dgm:presLayoutVars>
          <dgm:bulletEnabled val="1"/>
        </dgm:presLayoutVars>
      </dgm:prSet>
      <dgm:spPr/>
    </dgm:pt>
    <dgm:pt modelId="{55359ED1-6D8F-48E0-825D-FFCE508C330E}" type="pres">
      <dgm:prSet presAssocID="{668E1F0A-4371-4999-8874-1EDF7DC2E960}" presName="aSpace" presStyleCnt="0"/>
      <dgm:spPr/>
    </dgm:pt>
  </dgm:ptLst>
  <dgm:cxnLst>
    <dgm:cxn modelId="{3DDFC902-0C82-4B93-B4B9-F6B84D7D3728}" srcId="{306C34DC-568E-45ED-95C7-232E6DA91DF9}" destId="{769C6698-8093-4AE3-B8BA-4F84F1061EB9}" srcOrd="1" destOrd="0" parTransId="{50962A84-5BFF-4E59-A585-7AF050D0C4FB}" sibTransId="{FFD1B0E2-AC0D-4397-AFAD-41D7A157F9F4}"/>
    <dgm:cxn modelId="{91737F13-3B11-4BFE-BA5D-B3C43781CCFE}" srcId="{306C34DC-568E-45ED-95C7-232E6DA91DF9}" destId="{A91E1DC2-004E-468A-BE31-D0A6E53038F1}" srcOrd="2" destOrd="0" parTransId="{AD0EF324-12A6-403B-8660-770D252463AD}" sibTransId="{BB9B771C-BCBA-45CF-A123-E6585F0C0349}"/>
    <dgm:cxn modelId="{00FFA329-F853-4EB3-9175-E0D9A1E0E2CD}" type="presOf" srcId="{769C6698-8093-4AE3-B8BA-4F84F1061EB9}" destId="{8C7A2D8D-D648-4D46-ACFB-F247D6ACA875}" srcOrd="0" destOrd="0" presId="urn:microsoft.com/office/officeart/2005/8/layout/pyramid2"/>
    <dgm:cxn modelId="{58724230-E358-4DAC-922B-2F3D88EDC293}" type="presOf" srcId="{668E1F0A-4371-4999-8874-1EDF7DC2E960}" destId="{7833AED7-BDE3-4950-96B5-0DC5B2405044}" srcOrd="0" destOrd="0" presId="urn:microsoft.com/office/officeart/2005/8/layout/pyramid2"/>
    <dgm:cxn modelId="{1FF8436F-F82A-45D0-A10E-356DF0EBE837}" srcId="{306C34DC-568E-45ED-95C7-232E6DA91DF9}" destId="{668E1F0A-4371-4999-8874-1EDF7DC2E960}" srcOrd="3" destOrd="0" parTransId="{BFA4937E-8424-4035-AB47-CA9383AB6423}" sibTransId="{AF71E70D-3EA4-4A30-9BF6-C9DFC120D418}"/>
    <dgm:cxn modelId="{AC43F872-08D3-4DB8-8CDD-8E67573F9006}" type="presOf" srcId="{F25B6DE8-47A8-40EA-8E56-A75D8F8AFB9C}" destId="{0479E69E-50A7-46DA-97C9-0C56FB5FED3D}" srcOrd="0" destOrd="0" presId="urn:microsoft.com/office/officeart/2005/8/layout/pyramid2"/>
    <dgm:cxn modelId="{BCC71276-D26E-49DF-9DAE-1A117E51BC73}" srcId="{306C34DC-568E-45ED-95C7-232E6DA91DF9}" destId="{F25B6DE8-47A8-40EA-8E56-A75D8F8AFB9C}" srcOrd="0" destOrd="0" parTransId="{15A7391E-D70A-4076-933E-C33E8B7DAFA2}" sibTransId="{626DB25D-492A-40A6-A569-A0E1373CFEB1}"/>
    <dgm:cxn modelId="{38CDED87-AF3D-490F-81D5-64CB567D9805}" type="presOf" srcId="{A91E1DC2-004E-468A-BE31-D0A6E53038F1}" destId="{8DAB98D0-3CC8-4568-90D2-A73D66DE8C88}" srcOrd="0" destOrd="0" presId="urn:microsoft.com/office/officeart/2005/8/layout/pyramid2"/>
    <dgm:cxn modelId="{83F957CD-51C5-4F3C-8155-FBE76783C682}" type="presOf" srcId="{306C34DC-568E-45ED-95C7-232E6DA91DF9}" destId="{DF4D04AF-D6F9-473A-9B9F-FE5D38224AF3}" srcOrd="0" destOrd="0" presId="urn:microsoft.com/office/officeart/2005/8/layout/pyramid2"/>
    <dgm:cxn modelId="{9A0955BA-D073-4693-9D82-BF29656A0B95}" type="presParOf" srcId="{DF4D04AF-D6F9-473A-9B9F-FE5D38224AF3}" destId="{C9308497-9E40-45AD-84F4-71A26BF33CF9}" srcOrd="0" destOrd="0" presId="urn:microsoft.com/office/officeart/2005/8/layout/pyramid2"/>
    <dgm:cxn modelId="{C799F29B-5AAE-44D1-90E4-967B6C88A94C}" type="presParOf" srcId="{DF4D04AF-D6F9-473A-9B9F-FE5D38224AF3}" destId="{F3365034-98FF-4429-8B10-5011A8988F54}" srcOrd="1" destOrd="0" presId="urn:microsoft.com/office/officeart/2005/8/layout/pyramid2"/>
    <dgm:cxn modelId="{E605D4DA-0801-420C-B8D1-DFB03B8BF744}" type="presParOf" srcId="{F3365034-98FF-4429-8B10-5011A8988F54}" destId="{0479E69E-50A7-46DA-97C9-0C56FB5FED3D}" srcOrd="0" destOrd="0" presId="urn:microsoft.com/office/officeart/2005/8/layout/pyramid2"/>
    <dgm:cxn modelId="{AD43A014-E211-46DF-A1AF-1B78C01F78DE}" type="presParOf" srcId="{F3365034-98FF-4429-8B10-5011A8988F54}" destId="{2916BCA9-E133-406E-A400-97EA9BE28043}" srcOrd="1" destOrd="0" presId="urn:microsoft.com/office/officeart/2005/8/layout/pyramid2"/>
    <dgm:cxn modelId="{F28B1741-9592-477E-BD91-B8CF854BE3AA}" type="presParOf" srcId="{F3365034-98FF-4429-8B10-5011A8988F54}" destId="{8C7A2D8D-D648-4D46-ACFB-F247D6ACA875}" srcOrd="2" destOrd="0" presId="urn:microsoft.com/office/officeart/2005/8/layout/pyramid2"/>
    <dgm:cxn modelId="{A1514139-B3D3-4E02-A0AB-12A6856452F4}" type="presParOf" srcId="{F3365034-98FF-4429-8B10-5011A8988F54}" destId="{C7926528-2360-4443-8349-BA7B21891D17}" srcOrd="3" destOrd="0" presId="urn:microsoft.com/office/officeart/2005/8/layout/pyramid2"/>
    <dgm:cxn modelId="{7CC34876-1D96-4F86-821A-C7B7FD91E2F6}" type="presParOf" srcId="{F3365034-98FF-4429-8B10-5011A8988F54}" destId="{8DAB98D0-3CC8-4568-90D2-A73D66DE8C88}" srcOrd="4" destOrd="0" presId="urn:microsoft.com/office/officeart/2005/8/layout/pyramid2"/>
    <dgm:cxn modelId="{00996A65-5DAA-4596-9175-05CEBFCDBB52}" type="presParOf" srcId="{F3365034-98FF-4429-8B10-5011A8988F54}" destId="{90D938F3-6DF4-45E8-8637-594E23CB4E52}" srcOrd="5" destOrd="0" presId="urn:microsoft.com/office/officeart/2005/8/layout/pyramid2"/>
    <dgm:cxn modelId="{FA849C1F-6D0F-4C28-82F7-3D489E183E79}" type="presParOf" srcId="{F3365034-98FF-4429-8B10-5011A8988F54}" destId="{7833AED7-BDE3-4950-96B5-0DC5B2405044}" srcOrd="6" destOrd="0" presId="urn:microsoft.com/office/officeart/2005/8/layout/pyramid2"/>
    <dgm:cxn modelId="{A6E98C0E-7929-4C8A-B00B-2AB16E04897C}" type="presParOf" srcId="{F3365034-98FF-4429-8B10-5011A8988F54}" destId="{55359ED1-6D8F-48E0-825D-FFCE508C330E}" srcOrd="7" destOrd="0" presId="urn:microsoft.com/office/officeart/2005/8/layout/pyramid2"/>
  </dgm:cxnLst>
  <dgm:bg>
    <a:noFill/>
    <a:effectLst>
      <a:outerShdw blurRad="50800" dist="50800" dir="5400000" algn="ctr" rotWithShape="0">
        <a:srgbClr val="00B0F0"/>
      </a:out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308497-9E40-45AD-84F4-71A26BF33CF9}">
      <dsp:nvSpPr>
        <dsp:cNvPr id="0" name=""/>
        <dsp:cNvSpPr/>
      </dsp:nvSpPr>
      <dsp:spPr>
        <a:xfrm>
          <a:off x="2197417" y="0"/>
          <a:ext cx="5181600" cy="5181600"/>
        </a:xfrm>
        <a:prstGeom prst="triangle">
          <a:avLst/>
        </a:prstGeom>
        <a:gradFill flip="none" rotWithShape="1">
          <a:gsLst>
            <a:gs pos="0">
              <a:srgbClr val="FF5050"/>
            </a:gs>
            <a:gs pos="46000">
              <a:schemeClr val="accent1">
                <a:lumMod val="95000"/>
                <a:lumOff val="5000"/>
              </a:schemeClr>
            </a:gs>
            <a:gs pos="100000">
              <a:srgbClr val="C00000"/>
            </a:gs>
          </a:gsLst>
          <a:path path="circle">
            <a:fillToRect l="50000" t="130000" r="50000" b="-30000"/>
          </a:path>
          <a:tileRect/>
        </a:gra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79E69E-50A7-46DA-97C9-0C56FB5FED3D}">
      <dsp:nvSpPr>
        <dsp:cNvPr id="0" name=""/>
        <dsp:cNvSpPr/>
      </dsp:nvSpPr>
      <dsp:spPr>
        <a:xfrm>
          <a:off x="4788217" y="518666"/>
          <a:ext cx="3368040" cy="920948"/>
        </a:xfrm>
        <a:prstGeom prst="roundRect">
          <a:avLst/>
        </a:prstGeom>
        <a:gradFill flip="none" rotWithShape="1"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  <a:tileRect/>
        </a:gra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 dirty="0"/>
            <a:t>Constituição Federal</a:t>
          </a:r>
        </a:p>
      </dsp:txBody>
      <dsp:txXfrm>
        <a:off x="4833174" y="563623"/>
        <a:ext cx="3278126" cy="831034"/>
      </dsp:txXfrm>
    </dsp:sp>
    <dsp:sp modelId="{8C7A2D8D-D648-4D46-ACFB-F247D6ACA875}">
      <dsp:nvSpPr>
        <dsp:cNvPr id="0" name=""/>
        <dsp:cNvSpPr/>
      </dsp:nvSpPr>
      <dsp:spPr>
        <a:xfrm>
          <a:off x="4788217" y="1554733"/>
          <a:ext cx="3368040" cy="920948"/>
        </a:xfrm>
        <a:prstGeom prst="roundRect">
          <a:avLst/>
        </a:prstGeom>
        <a:solidFill>
          <a:schemeClr val="lt1">
            <a:hueOff val="0"/>
            <a:satOff val="0"/>
            <a:lum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 dirty="0"/>
            <a:t>Decreto-Lei Nº 5.452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 dirty="0"/>
            <a:t> 01/05/1943</a:t>
          </a:r>
        </a:p>
      </dsp:txBody>
      <dsp:txXfrm>
        <a:off x="4833174" y="1599690"/>
        <a:ext cx="3278126" cy="831034"/>
      </dsp:txXfrm>
    </dsp:sp>
    <dsp:sp modelId="{8DAB98D0-3CC8-4568-90D2-A73D66DE8C88}">
      <dsp:nvSpPr>
        <dsp:cNvPr id="0" name=""/>
        <dsp:cNvSpPr/>
      </dsp:nvSpPr>
      <dsp:spPr>
        <a:xfrm>
          <a:off x="4788217" y="2590799"/>
          <a:ext cx="3368040" cy="92094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 dirty="0"/>
            <a:t>Lei Nº 6.514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 dirty="0"/>
            <a:t>22/12/1977</a:t>
          </a:r>
        </a:p>
      </dsp:txBody>
      <dsp:txXfrm>
        <a:off x="4833174" y="2635756"/>
        <a:ext cx="3278126" cy="831034"/>
      </dsp:txXfrm>
    </dsp:sp>
    <dsp:sp modelId="{7833AED7-BDE3-4950-96B5-0DC5B2405044}">
      <dsp:nvSpPr>
        <dsp:cNvPr id="0" name=""/>
        <dsp:cNvSpPr/>
      </dsp:nvSpPr>
      <dsp:spPr>
        <a:xfrm>
          <a:off x="4788217" y="3626866"/>
          <a:ext cx="3368040" cy="92094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 dirty="0"/>
            <a:t>Portaria Nº 3.214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 dirty="0"/>
            <a:t>08/06/1978</a:t>
          </a:r>
        </a:p>
      </dsp:txBody>
      <dsp:txXfrm>
        <a:off x="4833174" y="3671823"/>
        <a:ext cx="3278126" cy="8310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B75D-69E4-4AD8-8CC2-377D0BA3014D}" type="datetimeFigureOut">
              <a:rPr lang="pt-BR" smtClean="0"/>
              <a:t>19/08/2020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CB16-AE3E-4C6E-8FFC-9D8D7BC38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0827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B75D-69E4-4AD8-8CC2-377D0BA3014D}" type="datetimeFigureOut">
              <a:rPr lang="pt-BR" smtClean="0"/>
              <a:t>19/08/2020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CB16-AE3E-4C6E-8FFC-9D8D7BC38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8367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B75D-69E4-4AD8-8CC2-377D0BA3014D}" type="datetimeFigureOut">
              <a:rPr lang="pt-BR" smtClean="0"/>
              <a:t>19/08/2020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CB16-AE3E-4C6E-8FFC-9D8D7BC38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8490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B75D-69E4-4AD8-8CC2-377D0BA3014D}" type="datetimeFigureOut">
              <a:rPr lang="pt-BR" smtClean="0"/>
              <a:t>19/08/2020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CB16-AE3E-4C6E-8FFC-9D8D7BC385BA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72955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B75D-69E4-4AD8-8CC2-377D0BA3014D}" type="datetimeFigureOut">
              <a:rPr lang="pt-BR" smtClean="0"/>
              <a:t>19/08/2020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CB16-AE3E-4C6E-8FFC-9D8D7BC38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2060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B75D-69E4-4AD8-8CC2-377D0BA3014D}" type="datetimeFigureOut">
              <a:rPr lang="pt-BR" smtClean="0"/>
              <a:t>19/08/2020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CB16-AE3E-4C6E-8FFC-9D8D7BC38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85241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B75D-69E4-4AD8-8CC2-377D0BA3014D}" type="datetimeFigureOut">
              <a:rPr lang="pt-BR" smtClean="0"/>
              <a:t>19/08/2020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CB16-AE3E-4C6E-8FFC-9D8D7BC38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27758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B75D-69E4-4AD8-8CC2-377D0BA3014D}" type="datetimeFigureOut">
              <a:rPr lang="pt-BR" smtClean="0"/>
              <a:t>19/08/2020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CB16-AE3E-4C6E-8FFC-9D8D7BC38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35888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B75D-69E4-4AD8-8CC2-377D0BA3014D}" type="datetimeFigureOut">
              <a:rPr lang="pt-BR" smtClean="0"/>
              <a:t>19/08/2020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CB16-AE3E-4C6E-8FFC-9D8D7BC38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1370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B75D-69E4-4AD8-8CC2-377D0BA3014D}" type="datetimeFigureOut">
              <a:rPr lang="pt-BR" smtClean="0"/>
              <a:t>19/08/2020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CB16-AE3E-4C6E-8FFC-9D8D7BC38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6044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B75D-69E4-4AD8-8CC2-377D0BA3014D}" type="datetimeFigureOut">
              <a:rPr lang="pt-BR" smtClean="0"/>
              <a:t>19/08/2020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CB16-AE3E-4C6E-8FFC-9D8D7BC38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476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B75D-69E4-4AD8-8CC2-377D0BA3014D}" type="datetimeFigureOut">
              <a:rPr lang="pt-BR" smtClean="0"/>
              <a:t>19/08/2020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CB16-AE3E-4C6E-8FFC-9D8D7BC38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9571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B75D-69E4-4AD8-8CC2-377D0BA3014D}" type="datetimeFigureOut">
              <a:rPr lang="pt-BR" smtClean="0"/>
              <a:t>19/08/2020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CB16-AE3E-4C6E-8FFC-9D8D7BC38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0593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B75D-69E4-4AD8-8CC2-377D0BA3014D}" type="datetimeFigureOut">
              <a:rPr lang="pt-BR" smtClean="0"/>
              <a:t>19/08/2020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CB16-AE3E-4C6E-8FFC-9D8D7BC38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521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B75D-69E4-4AD8-8CC2-377D0BA3014D}" type="datetimeFigureOut">
              <a:rPr lang="pt-BR" smtClean="0"/>
              <a:t>19/08/2020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CB16-AE3E-4C6E-8FFC-9D8D7BC38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4556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B75D-69E4-4AD8-8CC2-377D0BA3014D}" type="datetimeFigureOut">
              <a:rPr lang="pt-BR" smtClean="0"/>
              <a:t>19/08/2020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CB16-AE3E-4C6E-8FFC-9D8D7BC38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1426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B75D-69E4-4AD8-8CC2-377D0BA3014D}" type="datetimeFigureOut">
              <a:rPr lang="pt-BR" smtClean="0"/>
              <a:t>19/08/2020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CB16-AE3E-4C6E-8FFC-9D8D7BC38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9930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03F8B75D-69E4-4AD8-8CC2-377D0BA3014D}" type="datetimeFigureOut">
              <a:rPr lang="pt-BR" smtClean="0"/>
              <a:t>19/08/2020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9A06CB16-AE3E-4C6E-8FFC-9D8D7BC385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58071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16" r:id="rId1"/>
    <p:sldLayoutId id="2147484117" r:id="rId2"/>
    <p:sldLayoutId id="2147484118" r:id="rId3"/>
    <p:sldLayoutId id="2147484119" r:id="rId4"/>
    <p:sldLayoutId id="2147484120" r:id="rId5"/>
    <p:sldLayoutId id="2147484121" r:id="rId6"/>
    <p:sldLayoutId id="2147484122" r:id="rId7"/>
    <p:sldLayoutId id="2147484123" r:id="rId8"/>
    <p:sldLayoutId id="2147484124" r:id="rId9"/>
    <p:sldLayoutId id="2147484125" r:id="rId10"/>
    <p:sldLayoutId id="2147484126" r:id="rId11"/>
    <p:sldLayoutId id="2147484127" r:id="rId12"/>
    <p:sldLayoutId id="2147484128" r:id="rId13"/>
    <p:sldLayoutId id="2147484129" r:id="rId14"/>
    <p:sldLayoutId id="2147484130" r:id="rId15"/>
    <p:sldLayoutId id="2147484131" r:id="rId16"/>
    <p:sldLayoutId id="214748413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 Educação na Lei Brasileira: organização, deveres e direitos ...">
            <a:extLst>
              <a:ext uri="{FF2B5EF4-FFF2-40B4-BE49-F238E27FC236}">
                <a16:creationId xmlns:a16="http://schemas.microsoft.com/office/drawing/2014/main" id="{AD958B73-C0D5-4B77-853B-BF7A59438B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0276" y="0"/>
            <a:ext cx="3821723" cy="1273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F668178-D858-4608-B79F-352E2BF20F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6999" y="2880887"/>
            <a:ext cx="9440034" cy="1828801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rgbClr val="FF99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Legislação Aplicável à Segurança e Medicina do Trabalho</a:t>
            </a:r>
          </a:p>
        </p:txBody>
      </p:sp>
    </p:spTree>
    <p:extLst>
      <p:ext uri="{BB962C8B-B14F-4D97-AF65-F5344CB8AC3E}">
        <p14:creationId xmlns:p14="http://schemas.microsoft.com/office/powerpoint/2010/main" val="1812049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0846E1E9-C149-4A05-AD3E-95A4541A30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1075892"/>
              </p:ext>
            </p:extLst>
          </p:nvPr>
        </p:nvGraphicFramePr>
        <p:xfrm>
          <a:off x="914400" y="609601"/>
          <a:ext cx="10353675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0479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B4E5F6B3-2DEC-4870-87C9-82EA36142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9900"/>
                </a:solidFill>
                <a:latin typeface="Arial Black" panose="020B0A04020102020204" pitchFamily="34" charset="0"/>
              </a:rPr>
              <a:t>Decreto-Lei Nº 5.452, 01/05/1943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B3798FEC-CE02-4179-A691-41B9C50AB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2186609"/>
            <a:ext cx="10353762" cy="3604591"/>
          </a:xfrm>
        </p:spPr>
        <p:txBody>
          <a:bodyPr>
            <a:normAutofit/>
          </a:bodyPr>
          <a:lstStyle/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Aprova a Consolidação das Leis do Trabalho – CLT</a:t>
            </a:r>
          </a:p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Presidente: Getúlio Vargas</a:t>
            </a:r>
          </a:p>
        </p:txBody>
      </p:sp>
    </p:spTree>
    <p:extLst>
      <p:ext uri="{BB962C8B-B14F-4D97-AF65-F5344CB8AC3E}">
        <p14:creationId xmlns:p14="http://schemas.microsoft.com/office/powerpoint/2010/main" val="31479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F7E755-0E4C-451C-9817-698F29A87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9900"/>
                </a:solidFill>
                <a:latin typeface="Arial Black" panose="020B0A04020102020204" pitchFamily="34" charset="0"/>
              </a:rPr>
              <a:t>Lei Nº 6.514, 22/12/1977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DC58EB1-5E93-426E-8C17-B690AE162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Altera o Capítulo V, do Título II, da CLT, relativo à segurança e medicina do trabalho e dá outras providências.</a:t>
            </a:r>
          </a:p>
          <a:p>
            <a:pPr algn="just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Presidente: Ernesto Geisel</a:t>
            </a:r>
          </a:p>
          <a:p>
            <a:pPr algn="just"/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900" indent="0" algn="just">
              <a:buNone/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Título II – Das Normas Gerais de Tutela do Trabalho</a:t>
            </a:r>
          </a:p>
          <a:p>
            <a:pPr marL="36900" indent="0" algn="just">
              <a:buNone/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Capítulo V – Higiene e Segurança do Trabalho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...  Da Segurança e da Medicina do Trabalho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079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C38921-CC4B-4B21-A78B-727A011D6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FF9900"/>
                </a:solidFill>
                <a:latin typeface="Arial Black" panose="020B0A04020102020204" pitchFamily="34" charset="0"/>
              </a:rPr>
              <a:t>Portaria Nº 3.214, 08/06/1978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0B507F6-00CA-4143-B2AC-0B6732650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Aprova as Normas Regulamentadoras NR – do Capítulo V, Título II, da CLT, relativas à segurança e medicina do trabalho.</a:t>
            </a:r>
          </a:p>
          <a:p>
            <a:pPr algn="just"/>
            <a:r>
              <a:rPr lang="pt-B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NR1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NR 28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17824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D36397-AEA8-4A18-9596-CDBB09BAC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5830" y="96350"/>
            <a:ext cx="10353762" cy="970450"/>
          </a:xfrm>
        </p:spPr>
        <p:txBody>
          <a:bodyPr/>
          <a:lstStyle/>
          <a:p>
            <a:r>
              <a:rPr lang="pt-BR" dirty="0">
                <a:solidFill>
                  <a:srgbClr val="FF9900"/>
                </a:solidFill>
                <a:latin typeface="Arial Black" panose="020B0A04020102020204" pitchFamily="34" charset="0"/>
              </a:rPr>
              <a:t>RELAÇÃO ATUAL DE </a:t>
            </a:r>
            <a:r>
              <a:rPr lang="pt-BR" dirty="0" err="1">
                <a:solidFill>
                  <a:srgbClr val="FF9900"/>
                </a:solidFill>
                <a:latin typeface="Arial Black" panose="020B0A04020102020204" pitchFamily="34" charset="0"/>
              </a:rPr>
              <a:t>NRs</a:t>
            </a:r>
            <a:endParaRPr lang="pt-BR" dirty="0">
              <a:solidFill>
                <a:srgbClr val="FF99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09D1295-D88A-4E7A-97AE-46FEDF24A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9119" y="1162606"/>
            <a:ext cx="10353762" cy="4959898"/>
          </a:xfrm>
        </p:spPr>
        <p:txBody>
          <a:bodyPr>
            <a:noAutofit/>
          </a:bodyPr>
          <a:lstStyle/>
          <a:p>
            <a:pPr algn="just"/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NR 1 - 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Disposições Gerais</a:t>
            </a:r>
          </a:p>
          <a:p>
            <a:pPr algn="just"/>
            <a:r>
              <a:rPr lang="pt-BR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2 - 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Inspeção Prévia (revogada)</a:t>
            </a:r>
          </a:p>
          <a:p>
            <a:pPr algn="just"/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3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 Embargo ou Interdição</a:t>
            </a:r>
          </a:p>
          <a:p>
            <a:pPr algn="just"/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NR 4 - 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Serviços Especializados em Eng. de Segurança e em Medicina do Trabalho</a:t>
            </a:r>
          </a:p>
          <a:p>
            <a:pPr algn="just"/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05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 </a:t>
            </a:r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Comissão Interna de Prevenção de Acidentes</a:t>
            </a:r>
          </a:p>
          <a:p>
            <a:pPr algn="just"/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06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 Equipamentos de Proteção Individual – EPI</a:t>
            </a:r>
          </a:p>
          <a:p>
            <a:pPr algn="just"/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07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 Programas de Controle Médico de Saúde Ocupacional</a:t>
            </a:r>
          </a:p>
          <a:p>
            <a:pPr algn="just"/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08 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Edificações</a:t>
            </a:r>
          </a:p>
          <a:p>
            <a:pPr algn="just"/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09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 Programas de Prevenção de Riscos Ambientais</a:t>
            </a:r>
          </a:p>
          <a:p>
            <a:pPr algn="just"/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10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 Segurança em Instalações e Serviços em Eletricidade</a:t>
            </a:r>
            <a:endParaRPr lang="pt-B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146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4167A-CC75-46FF-A5F2-5A9427A0E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238539"/>
            <a:ext cx="10353762" cy="970450"/>
          </a:xfrm>
        </p:spPr>
        <p:txBody>
          <a:bodyPr/>
          <a:lstStyle/>
          <a:p>
            <a:r>
              <a:rPr lang="pt-BR" dirty="0">
                <a:solidFill>
                  <a:srgbClr val="FF9900"/>
                </a:solidFill>
                <a:latin typeface="Arial Black" panose="020B0A04020102020204" pitchFamily="34" charset="0"/>
              </a:rPr>
              <a:t>RELAÇÃO ATUAL DE </a:t>
            </a:r>
            <a:r>
              <a:rPr lang="pt-BR" dirty="0" err="1">
                <a:solidFill>
                  <a:srgbClr val="FF9900"/>
                </a:solidFill>
                <a:latin typeface="Arial Black" panose="020B0A04020102020204" pitchFamily="34" charset="0"/>
              </a:rPr>
              <a:t>NRs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83AA942-AACA-4CE0-B45D-F5AAE29E8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109597"/>
            <a:ext cx="10353762" cy="4058751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10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 Segurança em Instalações e Serviços em Eletricidade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11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 Transporte, Movimentação, Armazenagem e Manuseio de Materiais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12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 Máquinas e Equipamentos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13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 Caldeiras, Vasos de Pressão e Tubulações e Tanques Metálicos de Armazenamento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14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 Fornos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15 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Atividades e Operações Insalubres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16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 Atividades e Operações Perigosas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17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 Ergonomia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18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 Condições e Meio Ambiente de Trabalho na Indústria da Construção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19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 Explosivos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20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 Segurança e Saúde no Trabalho com Inflamáveis e Combustíveis</a:t>
            </a:r>
          </a:p>
        </p:txBody>
      </p:sp>
    </p:spTree>
    <p:extLst>
      <p:ext uri="{BB962C8B-B14F-4D97-AF65-F5344CB8AC3E}">
        <p14:creationId xmlns:p14="http://schemas.microsoft.com/office/powerpoint/2010/main" val="3514068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C95D99-E695-4F1A-B414-C43720DAD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96350"/>
            <a:ext cx="10353762" cy="970450"/>
          </a:xfrm>
        </p:spPr>
        <p:txBody>
          <a:bodyPr/>
          <a:lstStyle/>
          <a:p>
            <a:r>
              <a:rPr lang="pt-BR" dirty="0">
                <a:solidFill>
                  <a:srgbClr val="FF9900"/>
                </a:solidFill>
                <a:latin typeface="Arial Black" panose="020B0A04020102020204" pitchFamily="34" charset="0"/>
              </a:rPr>
              <a:t>RELAÇÃO ATUAL DE </a:t>
            </a:r>
            <a:r>
              <a:rPr lang="pt-BR" dirty="0" err="1">
                <a:solidFill>
                  <a:srgbClr val="FF9900"/>
                </a:solidFill>
                <a:latin typeface="Arial Black" panose="020B0A04020102020204" pitchFamily="34" charset="0"/>
              </a:rPr>
              <a:t>NRs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6C0B148-85FA-4E7D-8C87-3F4A94FC7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066800"/>
            <a:ext cx="10353762" cy="5121965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21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 Trabalhos a Céu Aberto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22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 Segurança e Saúde Ocupacional na Mineração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23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 Proteção Contra Incêndios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24 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Condições Sanitárias e de Conforto nos Locais de Trabalho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25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 Resíduos Industriais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26 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Sinalização de Segurança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27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 Registro Profissional do Técnico de Segurança do Trabalho no MTB</a:t>
            </a:r>
          </a:p>
          <a:p>
            <a:pPr marL="36900" indent="0" algn="l">
              <a:buNone/>
            </a:pPr>
            <a:r>
              <a:rPr lang="pt-BR" b="1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pt-BR" b="1" i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(revogada)</a:t>
            </a:r>
            <a:endParaRPr lang="pt-BR" b="1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28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 Fiscalização e Penalidades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29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 Segurança e Saúde no Trabalho Portuário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30</a:t>
            </a:r>
            <a:r>
              <a:rPr lang="pt-BR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 Segurança e Saúde no Trabalho Aquaviário</a:t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89688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E1A1AA-DC53-4735-8C41-C86F03E4E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FF9900"/>
                </a:solidFill>
                <a:latin typeface="Arial Black" panose="020B0A04020102020204" pitchFamily="34" charset="0"/>
              </a:rPr>
              <a:t>RELAÇÃO ATUAL DE </a:t>
            </a:r>
            <a:r>
              <a:rPr lang="pt-BR" dirty="0" err="1">
                <a:solidFill>
                  <a:srgbClr val="FF9900"/>
                </a:solidFill>
                <a:latin typeface="Arial Black" panose="020B0A04020102020204" pitchFamily="34" charset="0"/>
              </a:rPr>
              <a:t>NRs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5208E6-3AD9-4780-858E-3AF8F91CF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t-BR" sz="2200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31</a:t>
            </a:r>
            <a:r>
              <a:rPr lang="pt-BR" sz="2200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 Segurança e Saúde no Trabalho na Agricultura, Pecuária Silvicultura, Exploração Florestal e Aquicultura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200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32</a:t>
            </a:r>
            <a:r>
              <a:rPr lang="pt-BR" sz="2200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 Segurança e Saúde no Trabalho em Estabelecimentos de Saúde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200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33</a:t>
            </a:r>
            <a:r>
              <a:rPr lang="pt-BR" sz="2200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 Segurança e Saúde no Trabalho em Espaços Confinados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200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34</a:t>
            </a:r>
            <a:r>
              <a:rPr lang="pt-BR" sz="2200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 Condições e Meio Ambiente de Trabalho na Indústria da Construção, Reparação e Desmonte Naval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200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35</a:t>
            </a:r>
            <a:r>
              <a:rPr lang="pt-BR" sz="2200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 Trabalho em Altura 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200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36</a:t>
            </a:r>
            <a:r>
              <a:rPr lang="pt-BR" sz="2200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 Segurança e Saúde no Trabalho em Empresas de Abate e Processamento de Carnes e Derivados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200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NR 37</a:t>
            </a:r>
            <a:r>
              <a:rPr lang="pt-BR" sz="2200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 Segurança e Saúde em Plataformas de Petróleo</a:t>
            </a:r>
          </a:p>
          <a:p>
            <a:pPr marL="3690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605609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dósia">
  <a:themeElements>
    <a:clrScheme name="Ardósia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Ardósia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rdósi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Ardósia</Template>
  <TotalTime>94</TotalTime>
  <Words>510</Words>
  <Application>Microsoft Office PowerPoint</Application>
  <PresentationFormat>Widescreen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Aharoni</vt:lpstr>
      <vt:lpstr>Arial</vt:lpstr>
      <vt:lpstr>Arial Black</vt:lpstr>
      <vt:lpstr>Calisto MT</vt:lpstr>
      <vt:lpstr>Wingdings 2</vt:lpstr>
      <vt:lpstr>Ardósia</vt:lpstr>
      <vt:lpstr>Legislação Aplicável à Segurança e Medicina do Trabalho</vt:lpstr>
      <vt:lpstr>Apresentação do PowerPoint</vt:lpstr>
      <vt:lpstr>Decreto-Lei Nº 5.452, 01/05/1943</vt:lpstr>
      <vt:lpstr>Lei Nº 6.514, 22/12/1977</vt:lpstr>
      <vt:lpstr>Portaria Nº 3.214, 08/06/1978</vt:lpstr>
      <vt:lpstr>RELAÇÃO ATUAL DE NRs</vt:lpstr>
      <vt:lpstr>RELAÇÃO ATUAL DE NRs</vt:lpstr>
      <vt:lpstr>RELAÇÃO ATUAL DE NRs</vt:lpstr>
      <vt:lpstr>RELAÇÃO ATUAL DE NRs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LEGISLAÇÕES APLICÁVEIS A SEGURANÇA E MEDICINA DO TRABALHO</dc:title>
  <dc:creator>Thales de Bem</dc:creator>
  <cp:lastModifiedBy>Thales de Bem</cp:lastModifiedBy>
  <cp:revision>6</cp:revision>
  <dcterms:created xsi:type="dcterms:W3CDTF">2020-08-19T23:01:21Z</dcterms:created>
  <dcterms:modified xsi:type="dcterms:W3CDTF">2020-08-20T00:35:42Z</dcterms:modified>
</cp:coreProperties>
</file>