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02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48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88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539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483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681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939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097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656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31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EA6E-6B51-4E23-AB07-DB79CE2B3783}" type="datetimeFigureOut">
              <a:rPr lang="pt-BR" smtClean="0"/>
              <a:t>24/04/2014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D4BF3-857C-4B3E-B19E-FA83838960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64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docid=yaMryZkjXJIm2M&amp;tbnid=w65ukatiOdY-iM:&amp;ved=0CAUQjRw&amp;url=http%3A%2F%2Fadoro-dicas.blogspot.com%2F2011%2F04%2Fdica-5-havaianas-issa.html&amp;ei=7IJZU6H8POfl2AWazICQBg&amp;bvm=bv.65397613,d.aWw&amp;psig=AFQjCNFddsZj-gmkf-I2Vd8VcKOihQ-Jxw&amp;ust=139846149966796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Estratégia Produtiva: definindo o elo perdido.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Steven C. </a:t>
            </a:r>
            <a:r>
              <a:rPr lang="pt-BR" dirty="0" smtClean="0"/>
              <a:t>Wheelwright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85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conceito de estratégia corporativa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A estratégia corporativa</a:t>
            </a:r>
            <a:r>
              <a:rPr lang="pt-BR" dirty="0" smtClean="0"/>
              <a:t>: responsável pela definição de quais negócios a corporação irá participar, aquisição de recursos e o compromisso com cada um destes negócios.  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4883117" cy="27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45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 Comercial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Define 2 tarefas fundamentais da UEN: o limite de cada empresa ou UEN e seu relacionamento com a corporação e qual a base com que a UEN irá competir e manter vantagem competitiva.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81" y="4005064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77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conceito de estratégia funcional de 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Responsável por tomada de decisões que sejam complementares e mutuamente sustentáveis, devidamente alinhadas com a estratégia comercial e corporativa da organização.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24117"/>
            <a:ext cx="2664296" cy="26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4.bp.blogspot.com/-HrHo-GeIcMo/Tbh_neOLSFI/AAAAAAAAACg/3_gVtX_KD5E/s1600/havaianas_issa%255B1%255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93285"/>
            <a:ext cx="3168352" cy="266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Categorias de decisão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AutoNum type="arabicPeriod"/>
            </a:pPr>
            <a:r>
              <a:rPr lang="pt-BR" dirty="0" smtClean="0"/>
              <a:t>Capacidade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Instalações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Tecnologia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Integração vertical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Mão de obra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Qualidade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Controles e gerenciamento da informação (centralizado ou não)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Organização – níveis de subordinação</a:t>
            </a:r>
            <a:endParaRPr lang="pt-BR" dirty="0"/>
          </a:p>
        </p:txBody>
      </p:sp>
      <p:sp>
        <p:nvSpPr>
          <p:cNvPr id="4" name="Chave direita 3"/>
          <p:cNvSpPr/>
          <p:nvPr/>
        </p:nvSpPr>
        <p:spPr>
          <a:xfrm>
            <a:off x="6516216" y="1844824"/>
            <a:ext cx="144016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16216" y="2349750"/>
            <a:ext cx="2575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Natureza estrutural ou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 estratégica – longo prazo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have esquerda 6"/>
          <p:cNvSpPr/>
          <p:nvPr/>
        </p:nvSpPr>
        <p:spPr>
          <a:xfrm>
            <a:off x="899592" y="3933056"/>
            <a:ext cx="189735" cy="2088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6512" y="4654877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Natureza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Tática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899592" y="3645024"/>
            <a:ext cx="7416824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02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evolução da estratégia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A medida que uma estratégia comercial evolui, crises produtivas podem surgir pela falta de compreensão ou alinhamento entre diretrizes e pessoas. As pessoas tornam-se incompatíveis com a fábrica, equipamentos ou diretrizes...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54" y="4221088"/>
            <a:ext cx="3510130" cy="24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07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Avaliação de estratégias de 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1. </a:t>
            </a:r>
            <a:r>
              <a:rPr lang="pt-BR" dirty="0" smtClean="0">
                <a:solidFill>
                  <a:srgbClr val="FF0000"/>
                </a:solidFill>
              </a:rPr>
              <a:t>Consistência </a:t>
            </a:r>
            <a:r>
              <a:rPr lang="pt-BR" dirty="0" smtClean="0"/>
              <a:t>(interna – dentro da função produtiva / e externa – entre a produção e a unidade de negócio);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2. </a:t>
            </a:r>
            <a:r>
              <a:rPr lang="pt-BR" dirty="0" smtClean="0">
                <a:solidFill>
                  <a:srgbClr val="FF0000"/>
                </a:solidFill>
              </a:rPr>
              <a:t>Foco</a:t>
            </a:r>
            <a:r>
              <a:rPr lang="pt-BR" dirty="0" smtClean="0"/>
              <a:t> (nas dimensões competitivas assumidas como relevantes no negócio)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4788079"/>
            <a:ext cx="3219995" cy="202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04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papel da produção na definição da estratégia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eriod"/>
            </a:pPr>
            <a:endParaRPr lang="pt-BR" dirty="0" smtClean="0"/>
          </a:p>
          <a:p>
            <a:pPr marL="514350" indent="-514350" algn="ctr">
              <a:buAutoNum type="arabicPeriod"/>
            </a:pPr>
            <a:r>
              <a:rPr lang="pt-BR" dirty="0" smtClean="0"/>
              <a:t>Saída da neutralidade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Visão da </a:t>
            </a:r>
            <a:r>
              <a:rPr lang="pt-BR" dirty="0" err="1" smtClean="0"/>
              <a:t>proatividade</a:t>
            </a:r>
            <a:endParaRPr lang="pt-BR" dirty="0" smtClean="0"/>
          </a:p>
          <a:p>
            <a:pPr marL="514350" indent="-514350" algn="ctr">
              <a:buAutoNum type="arabicPeriod"/>
            </a:pPr>
            <a:r>
              <a:rPr lang="pt-BR" dirty="0" smtClean="0"/>
              <a:t>Abandono da responsividade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22229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4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principal Objetivo da estratégia 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r>
              <a:rPr lang="pt-BR" sz="3600" dirty="0" smtClean="0"/>
              <a:t>Desenvolver e sustentar vantagem competitiva duradoura</a:t>
            </a:r>
            <a:endParaRPr lang="pt-B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840235"/>
            <a:ext cx="3705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8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Visões: Empírica </a:t>
            </a:r>
            <a:r>
              <a:rPr lang="pt-BR" dirty="0" smtClean="0">
                <a:solidFill>
                  <a:srgbClr val="FF0000"/>
                </a:solidFill>
              </a:rPr>
              <a:t>X</a:t>
            </a:r>
            <a:r>
              <a:rPr lang="pt-BR" dirty="0" smtClean="0"/>
              <a:t>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Convergência  na posição de defesa da necessidade de inserir a estratégia de operações e produção como contrapartida à estratégia de MKT e finanças (</a:t>
            </a:r>
            <a:r>
              <a:rPr lang="pt-BR" dirty="0" smtClean="0">
                <a:solidFill>
                  <a:srgbClr val="FF0000"/>
                </a:solidFill>
              </a:rPr>
              <a:t>retirar a produção da neutralidade – subordinação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45" y="4330998"/>
            <a:ext cx="4201746" cy="19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68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Filosofia de gestão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Conjunto de princípios orientadores, forças e atitudes que colaboram na construção de metas, planos e diretrizes em todos os níveis da empresa.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4" y="3789040"/>
            <a:ext cx="3744838" cy="280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51" y="3645024"/>
            <a:ext cx="3374105" cy="29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79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Motrizes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t-BR" dirty="0" smtClean="0"/>
              <a:t>O desejo de crescimento</a:t>
            </a:r>
          </a:p>
          <a:p>
            <a:pPr marL="514350" indent="-514350">
              <a:buAutoNum type="arabicPeriod"/>
            </a:pPr>
            <a:r>
              <a:rPr lang="pt-BR" dirty="0" smtClean="0"/>
              <a:t>Comportamento (conservador ou agressivo)</a:t>
            </a:r>
          </a:p>
          <a:p>
            <a:pPr marL="514350" indent="-514350">
              <a:buAutoNum type="arabicPeriod"/>
            </a:pPr>
            <a:r>
              <a:rPr lang="pt-BR" dirty="0" smtClean="0"/>
              <a:t>Flexibilidade (volume e diversificação)</a:t>
            </a:r>
          </a:p>
          <a:p>
            <a:pPr marL="514350" indent="-514350">
              <a:buAutoNum type="arabicPeriod"/>
            </a:pPr>
            <a:r>
              <a:rPr lang="pt-BR" dirty="0" smtClean="0"/>
              <a:t>Compromisso com Qualidade (conformidade)</a:t>
            </a:r>
          </a:p>
          <a:p>
            <a:pPr marL="514350" indent="-514350">
              <a:buAutoNum type="arabicPeriod"/>
            </a:pPr>
            <a:r>
              <a:rPr lang="pt-BR" dirty="0" smtClean="0"/>
              <a:t>Inovação</a:t>
            </a:r>
          </a:p>
          <a:p>
            <a:pPr marL="514350" indent="-514350">
              <a:buAutoNum type="arabicPeriod"/>
            </a:pPr>
            <a:r>
              <a:rPr lang="pt-BR" dirty="0" smtClean="0"/>
              <a:t>Cultura de relação com empregados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944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Consistência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Coerência</a:t>
            </a:r>
            <a:r>
              <a:rPr lang="pt-BR" dirty="0" smtClean="0"/>
              <a:t> estratégica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A filosofia orienta a organização a fazer não apenas trocas entre prioridades de desempenho concorrentes.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Mas vincula as atividades da firma para busca de metas e objetivos de curto e longo prazo!</a:t>
            </a:r>
            <a:endParaRPr lang="pt-BR" dirty="0"/>
          </a:p>
          <a:p>
            <a:pPr marL="0" indent="0" algn="ctr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427959" cy="185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Competir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564904"/>
            <a:ext cx="60579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40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Elementos fundamentais da estratégia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eriod"/>
            </a:pPr>
            <a:r>
              <a:rPr lang="pt-BR" dirty="0" smtClean="0"/>
              <a:t>Orientação dominante (mercado ou técnica)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Padrões de diversificação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Perspectiva sobre o crescimento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Prioridades competitivas (dimensões competitivas)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60" y="492628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16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conceito de estratégia corporativa 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205411" cy="338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3" y="134076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707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421</Words>
  <Application>Microsoft Office PowerPoint</Application>
  <PresentationFormat>Apresentação na tela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Estratégia Produtiva: definindo o elo perdido.</vt:lpstr>
      <vt:lpstr>O principal Objetivo da estratégia de </vt:lpstr>
      <vt:lpstr>Visões: Empírica X Conceitual</vt:lpstr>
      <vt:lpstr>Filosofia de gestão</vt:lpstr>
      <vt:lpstr>Forças Motrizes</vt:lpstr>
      <vt:lpstr>Consistência e Coerência estratégica</vt:lpstr>
      <vt:lpstr>Como Competir</vt:lpstr>
      <vt:lpstr>Elementos fundamentais da estratégia</vt:lpstr>
      <vt:lpstr>O conceito de estratégia corporativa </vt:lpstr>
      <vt:lpstr>O conceito de estratégia corporativa </vt:lpstr>
      <vt:lpstr>Estratégia Comercial</vt:lpstr>
      <vt:lpstr>O conceito de estratégia funcional de produção</vt:lpstr>
      <vt:lpstr>Categorias de decisão</vt:lpstr>
      <vt:lpstr>A evolução da estratégia</vt:lpstr>
      <vt:lpstr>Avaliação de estratégias de produção</vt:lpstr>
      <vt:lpstr>O papel da produção na definição da estratégia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 Produtiva: definindo o elo perdido.</dc:title>
  <dc:creator>Rosnaldo - Calçados Bibi Ltda</dc:creator>
  <cp:lastModifiedBy>Rosnaldo - Calçados Bibi Ltda</cp:lastModifiedBy>
  <cp:revision>16</cp:revision>
  <dcterms:created xsi:type="dcterms:W3CDTF">2014-04-24T14:12:17Z</dcterms:created>
  <dcterms:modified xsi:type="dcterms:W3CDTF">2014-04-24T21:41:51Z</dcterms:modified>
</cp:coreProperties>
</file>