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8" r:id="rId3"/>
    <p:sldId id="275" r:id="rId4"/>
    <p:sldId id="274" r:id="rId5"/>
    <p:sldId id="269" r:id="rId6"/>
    <p:sldId id="270" r:id="rId7"/>
    <p:sldId id="271" r:id="rId8"/>
    <p:sldId id="272" r:id="rId9"/>
    <p:sldId id="273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AC02-E01D-4A4E-B51E-6C12980A58C0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8CE6A-873A-47C9-9334-0A0A43636B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01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07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39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46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45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30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1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23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70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17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78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23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3088-30CD-417D-AE0A-587532A3D8C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35A0-26B7-466C-BFDE-E349173DA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4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138" y="-27972"/>
            <a:ext cx="10515600" cy="1325563"/>
          </a:xfrm>
        </p:spPr>
        <p:txBody>
          <a:bodyPr/>
          <a:lstStyle/>
          <a:p>
            <a:r>
              <a:rPr lang="pt-BR" dirty="0" smtClean="0"/>
              <a:t>Carta por atributo</a:t>
            </a:r>
            <a:endParaRPr lang="pt-BR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050" y="776507"/>
            <a:ext cx="11719775" cy="64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36501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Defeitos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		Um defeito é qualquer item ou serviço que exibe um desvio das especificações. Um</a:t>
            </a:r>
            <a:r>
              <a:rPr kumimoji="0" lang="pt-BR" sz="23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pt-BR" sz="2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defeito não necessariamente significa que o produto ou serviço não pode ser usado. Um defeito indica apenas que o resultado do produto não é inteiramente como pretendido.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		Suponha que o serviço em um restaurante está sendo avaliado. Se um garçom atende sua mesa após 5 minutos, o cliente ainda pode pedir e desfrutar de uma refeição ainda que a prontidão no atendimento não tenha atendido as expectativas. Portanto, isso poderia ser considerado um defeito ("atendimento atrasado") no serviço.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Unidades defeituosas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		Uma unidade defeituosa é um item ou serviço que é considerado completamente inaceitável para uso. Cada item ou experiência do serviço é considerado defeituoso ou não — existem somente duas escolhas.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		Antes da remessa final, um inspetor de qualidade avalia peças de fornecimento automático e classifica cada item como "aprovado" ou "reprovado" para assegurar que a empresa não envie nenhuma peça que será inutilizável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53825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err="1" smtClean="0"/>
              <a:t>Fonte:http</a:t>
            </a:r>
            <a:r>
              <a:rPr lang="pt-BR" dirty="0" smtClean="0"/>
              <a:t>://support.minitab.com/pt-br/minitab/17/topic-library/quality-tools/capability-analyses/data-and-data-assumptions/defects-and-defectives/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251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Carta tipo “U”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Numero de defeitos por </a:t>
            </a:r>
            <a:r>
              <a:rPr lang="pt-BR" sz="4400" b="1" dirty="0" smtClean="0"/>
              <a:t>u</a:t>
            </a:r>
            <a:r>
              <a:rPr lang="pt-BR" dirty="0" smtClean="0"/>
              <a:t>nidade (produto ou grupo de produto)</a:t>
            </a:r>
          </a:p>
          <a:p>
            <a:r>
              <a:rPr lang="pt-BR" dirty="0" smtClean="0"/>
              <a:t>Numero da amostra não é constante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69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Carta tipo “U”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Numero de defeitos por </a:t>
            </a:r>
            <a:r>
              <a:rPr lang="pt-BR" sz="4400" b="1" dirty="0" smtClean="0"/>
              <a:t>u</a:t>
            </a:r>
            <a:r>
              <a:rPr lang="pt-BR" dirty="0" smtClean="0"/>
              <a:t>nidade (produto ou grupo de produto)</a:t>
            </a:r>
          </a:p>
          <a:p>
            <a:r>
              <a:rPr lang="pt-BR" dirty="0" smtClean="0"/>
              <a:t>Numero da amostra não é constante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404812"/>
            <a:ext cx="104870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Carta tipo “U”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Numero de defeitos por </a:t>
            </a:r>
            <a:r>
              <a:rPr lang="pt-BR" sz="4400" b="1" dirty="0" smtClean="0"/>
              <a:t>u</a:t>
            </a:r>
            <a:r>
              <a:rPr lang="pt-BR" dirty="0" smtClean="0"/>
              <a:t>nidade (produto ou grupo de produto)</a:t>
            </a:r>
          </a:p>
          <a:p>
            <a:r>
              <a:rPr lang="pt-BR" dirty="0" smtClean="0"/>
              <a:t>Numero da amostra não é constante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700"/>
            <a:ext cx="125063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2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3" y="338137"/>
            <a:ext cx="122777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901" y="1690688"/>
            <a:ext cx="8666409" cy="50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01" y="544657"/>
            <a:ext cx="11608207" cy="65878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138" y="-27972"/>
            <a:ext cx="10515600" cy="1325563"/>
          </a:xfrm>
        </p:spPr>
        <p:txBody>
          <a:bodyPr/>
          <a:lstStyle/>
          <a:p>
            <a:r>
              <a:rPr lang="pt-BR" dirty="0" smtClean="0"/>
              <a:t>Carta tipo “P”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83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Carta tipo “P”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Destaca o </a:t>
            </a:r>
            <a:r>
              <a:rPr lang="pt-BR" dirty="0"/>
              <a:t>p</a:t>
            </a:r>
            <a:r>
              <a:rPr lang="pt-BR" dirty="0" smtClean="0"/>
              <a:t>ercentual de produtos com Defeitos ou defeituosos</a:t>
            </a:r>
          </a:p>
          <a:p>
            <a:r>
              <a:rPr lang="pt-BR" dirty="0" smtClean="0"/>
              <a:t>A amostra não necessita ter número de unidades coletadas constante.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99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138" y="-27972"/>
            <a:ext cx="10515600" cy="1325563"/>
          </a:xfrm>
        </p:spPr>
        <p:txBody>
          <a:bodyPr/>
          <a:lstStyle/>
          <a:p>
            <a:r>
              <a:rPr lang="pt-BR" dirty="0" smtClean="0"/>
              <a:t>Carta tipo “P”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7" y="823499"/>
            <a:ext cx="9047333" cy="60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9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138" y="-27972"/>
            <a:ext cx="10515600" cy="1325563"/>
          </a:xfrm>
        </p:spPr>
        <p:txBody>
          <a:bodyPr/>
          <a:lstStyle/>
          <a:p>
            <a:r>
              <a:rPr lang="pt-BR" dirty="0" smtClean="0"/>
              <a:t>Carta tipo “P”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7" y="823499"/>
            <a:ext cx="9047333" cy="60345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70" y="128040"/>
            <a:ext cx="9491730" cy="45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4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138" y="-27972"/>
            <a:ext cx="10515600" cy="1325563"/>
          </a:xfrm>
        </p:spPr>
        <p:txBody>
          <a:bodyPr/>
          <a:lstStyle/>
          <a:p>
            <a:r>
              <a:rPr lang="pt-BR" dirty="0" smtClean="0"/>
              <a:t>Carta tipo “P”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884"/>
            <a:ext cx="12280515" cy="61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138" y="-27972"/>
            <a:ext cx="10515600" cy="1325563"/>
          </a:xfrm>
        </p:spPr>
        <p:txBody>
          <a:bodyPr/>
          <a:lstStyle/>
          <a:p>
            <a:r>
              <a:rPr lang="pt-BR" dirty="0" smtClean="0"/>
              <a:t>Carta tipo “P”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884"/>
            <a:ext cx="12280515" cy="61110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4576" y="1133657"/>
            <a:ext cx="9492295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138" y="-27972"/>
            <a:ext cx="10515600" cy="1325563"/>
          </a:xfrm>
        </p:spPr>
        <p:txBody>
          <a:bodyPr/>
          <a:lstStyle/>
          <a:p>
            <a:r>
              <a:rPr lang="pt-BR" dirty="0" smtClean="0"/>
              <a:t>Carta tipo “P”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340" y="879050"/>
            <a:ext cx="12280340" cy="59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3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138" y="-27972"/>
            <a:ext cx="10515600" cy="1325563"/>
          </a:xfrm>
        </p:spPr>
        <p:txBody>
          <a:bodyPr/>
          <a:lstStyle/>
          <a:p>
            <a:r>
              <a:rPr lang="pt-BR" dirty="0" smtClean="0"/>
              <a:t>Carta tipo “P”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340" y="879050"/>
            <a:ext cx="12280340" cy="5978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14010" y="1573182"/>
            <a:ext cx="9492295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7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137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Tema do Office</vt:lpstr>
      <vt:lpstr>Carta por atributo</vt:lpstr>
      <vt:lpstr>Carta tipo “P”</vt:lpstr>
      <vt:lpstr>Carta tipo “P”</vt:lpstr>
      <vt:lpstr>Carta tipo “P”</vt:lpstr>
      <vt:lpstr>Carta tipo “P”</vt:lpstr>
      <vt:lpstr>Carta tipo “P”</vt:lpstr>
      <vt:lpstr>Carta tipo “P”</vt:lpstr>
      <vt:lpstr>Carta tipo “P”</vt:lpstr>
      <vt:lpstr>Carta tipo “P”</vt:lpstr>
      <vt:lpstr>Carta tipo “U”</vt:lpstr>
      <vt:lpstr>Carta tipo “U”</vt:lpstr>
      <vt:lpstr>Carta tipo “U”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</dc:title>
  <dc:creator>Paula Flavio</dc:creator>
  <cp:lastModifiedBy>Paula Flavio</cp:lastModifiedBy>
  <cp:revision>18</cp:revision>
  <dcterms:created xsi:type="dcterms:W3CDTF">2017-05-09T10:26:16Z</dcterms:created>
  <dcterms:modified xsi:type="dcterms:W3CDTF">2017-05-17T01:05:11Z</dcterms:modified>
</cp:coreProperties>
</file>