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6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E203-1CE2-4E38-BC60-290CE95BE2D6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1756-8F1D-42E2-89F9-3760C6123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6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938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603DB0-A935-44C4-AE1E-D44113A84465}" type="slidenum">
              <a:rPr lang="pt-BR" altLang="pt-BR" sz="1200"/>
              <a:pPr eaLnBrk="1" hangingPunct="1"/>
              <a:t>10</a:t>
            </a:fld>
            <a:endParaRPr lang="pt-BR" altLang="pt-BR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3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8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78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68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00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8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9960-D902-460B-BA90-6AA29B41F6CB}" type="datetimeFigureOut">
              <a:rPr lang="pt-BR" smtClean="0"/>
              <a:t>20/05/2014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BDDB-4B88-48AD-9F93-F243299B79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5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TAYLOR%20-%20Administra&#231;&#227;o%20cient&#237;fica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Cálculos de Eficiência</a:t>
            </a:r>
            <a:br>
              <a:rPr lang="pt-BR" dirty="0" smtClean="0"/>
            </a:br>
            <a:r>
              <a:rPr lang="pt-BR" dirty="0" smtClean="0"/>
              <a:t>Industrial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Visão da fábrica intensiva em ativos de 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9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609600" y="12192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t-BR" altLang="pt-BR" sz="1800" b="1" dirty="0">
                <a:latin typeface="Verdana" pitchFamily="34" charset="0"/>
              </a:rPr>
              <a:t>SIGNIFICADO DA PALAVRA “</a:t>
            </a:r>
            <a:r>
              <a:rPr lang="pt-BR" altLang="pt-BR" sz="1800" b="1" dirty="0">
                <a:solidFill>
                  <a:srgbClr val="FF3300"/>
                </a:solidFill>
                <a:latin typeface="Verdana" pitchFamily="34" charset="0"/>
              </a:rPr>
              <a:t>CRONOMETRAGEM</a:t>
            </a:r>
            <a:r>
              <a:rPr lang="pt-BR" altLang="pt-BR" sz="1800" b="1" dirty="0">
                <a:latin typeface="Verdana" pitchFamily="34" charset="0"/>
              </a:rPr>
              <a:t>”:</a:t>
            </a: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3417490" y="1905000"/>
            <a:ext cx="230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609600" indent="-609600" algn="ctr">
              <a:buFontTx/>
              <a:buNone/>
            </a:pPr>
            <a:r>
              <a:rPr lang="pt-BR" altLang="pt-BR" sz="2000" u="sng" dirty="0">
                <a:latin typeface="Verdana" pitchFamily="34" charset="0"/>
              </a:rPr>
              <a:t>CRONO:  TEMPO</a:t>
            </a:r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3037185" y="2438400"/>
            <a:ext cx="297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609600" indent="-609600" algn="l">
              <a:buFontTx/>
              <a:buNone/>
            </a:pPr>
            <a:r>
              <a:rPr lang="pt-BR" altLang="pt-BR" sz="2000" u="sng" dirty="0">
                <a:latin typeface="Verdana" pitchFamily="34" charset="0"/>
              </a:rPr>
              <a:t>METRAGEM:  MEDIDA</a:t>
            </a:r>
          </a:p>
        </p:txBody>
      </p:sp>
      <p:sp>
        <p:nvSpPr>
          <p:cNvPr id="101381" name="Rectangle 1029"/>
          <p:cNvSpPr>
            <a:spLocks noChangeArrowheads="1"/>
          </p:cNvSpPr>
          <p:nvPr/>
        </p:nvSpPr>
        <p:spPr bwMode="auto">
          <a:xfrm>
            <a:off x="609600" y="31242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t-BR" altLang="pt-BR" sz="1800" b="1" dirty="0">
                <a:latin typeface="Verdana" pitchFamily="34" charset="0"/>
              </a:rPr>
              <a:t>SIGNIFICADO DA PALAVRA “</a:t>
            </a:r>
            <a:r>
              <a:rPr lang="pt-BR" altLang="pt-BR" sz="1800" b="1" dirty="0">
                <a:solidFill>
                  <a:srgbClr val="FF3300"/>
                </a:solidFill>
                <a:latin typeface="Verdana" pitchFamily="34" charset="0"/>
              </a:rPr>
              <a:t>CRONOANÁLISE</a:t>
            </a:r>
            <a:r>
              <a:rPr lang="pt-BR" altLang="pt-BR" sz="1800" b="1" dirty="0">
                <a:latin typeface="Verdana" pitchFamily="34" charset="0"/>
              </a:rPr>
              <a:t>”:</a:t>
            </a:r>
          </a:p>
        </p:txBody>
      </p:sp>
      <p:sp>
        <p:nvSpPr>
          <p:cNvPr id="101382" name="Rectangle 1030"/>
          <p:cNvSpPr>
            <a:spLocks noChangeArrowheads="1"/>
          </p:cNvSpPr>
          <p:nvPr/>
        </p:nvSpPr>
        <p:spPr bwMode="auto">
          <a:xfrm>
            <a:off x="3345482" y="3733800"/>
            <a:ext cx="2306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609600" indent="-609600" algn="l">
              <a:buFontTx/>
              <a:buNone/>
            </a:pPr>
            <a:r>
              <a:rPr lang="pt-BR" altLang="pt-BR" sz="2000" u="sng" dirty="0">
                <a:latin typeface="Verdana" pitchFamily="34" charset="0"/>
              </a:rPr>
              <a:t>CRONO:  TEMPO</a:t>
            </a:r>
          </a:p>
        </p:txBody>
      </p:sp>
      <p:sp>
        <p:nvSpPr>
          <p:cNvPr id="101383" name="Rectangle 1031"/>
          <p:cNvSpPr>
            <a:spLocks noChangeArrowheads="1"/>
          </p:cNvSpPr>
          <p:nvPr/>
        </p:nvSpPr>
        <p:spPr bwMode="auto">
          <a:xfrm>
            <a:off x="3129136" y="4267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609600" indent="-609600" algn="l">
              <a:buFontTx/>
              <a:buNone/>
            </a:pPr>
            <a:r>
              <a:rPr lang="pt-BR" altLang="pt-BR" sz="2000" u="sng" dirty="0">
                <a:latin typeface="Verdana" pitchFamily="34" charset="0"/>
              </a:rPr>
              <a:t>ANÁLISE:  ESTUDO</a:t>
            </a:r>
          </a:p>
        </p:txBody>
      </p:sp>
      <p:sp>
        <p:nvSpPr>
          <p:cNvPr id="101385" name="Rectangle 1033"/>
          <p:cNvSpPr>
            <a:spLocks noChangeArrowheads="1"/>
          </p:cNvSpPr>
          <p:nvPr/>
        </p:nvSpPr>
        <p:spPr bwMode="auto">
          <a:xfrm>
            <a:off x="990600" y="401782"/>
            <a:ext cx="6629400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pt-BR" altLang="pt-BR" sz="2400" b="1" u="sng">
                <a:latin typeface="Verdana" pitchFamily="34" charset="0"/>
              </a:rPr>
              <a:t>CRONOMETRAGEM / CRONOANÁLISE</a:t>
            </a:r>
          </a:p>
        </p:txBody>
      </p:sp>
      <p:sp>
        <p:nvSpPr>
          <p:cNvPr id="101386" name="Rectangle 1034"/>
          <p:cNvSpPr>
            <a:spLocks noChangeArrowheads="1"/>
          </p:cNvSpPr>
          <p:nvPr/>
        </p:nvSpPr>
        <p:spPr bwMode="auto">
          <a:xfrm>
            <a:off x="609600" y="54102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altLang="pt-BR" sz="1800" b="1" dirty="0">
                <a:solidFill>
                  <a:srgbClr val="FF3300"/>
                </a:solidFill>
                <a:latin typeface="Tahoma" charset="0"/>
              </a:rPr>
              <a:t>CRONOMETRAGEM /CRONOANÁLISE :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</a:pPr>
            <a:endParaRPr lang="pt-BR" altLang="pt-BR" sz="800" b="1" dirty="0">
              <a:solidFill>
                <a:srgbClr val="FF3300"/>
              </a:solidFill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altLang="pt-BR" sz="1600" b="1" dirty="0">
                <a:solidFill>
                  <a:srgbClr val="FF3300"/>
                </a:solidFill>
                <a:latin typeface="Tahoma" charset="0"/>
              </a:rPr>
              <a:t>É O ESTUDO SISTEMÁTICO DOS TEMPOS E MOVIMENTOS </a:t>
            </a:r>
            <a:r>
              <a:rPr lang="pt-BR" altLang="pt-BR" sz="1600" b="1" dirty="0" smtClean="0">
                <a:solidFill>
                  <a:srgbClr val="FF3300"/>
                </a:solidFill>
                <a:latin typeface="Tahoma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altLang="pt-BR" sz="1600" b="1" dirty="0" smtClean="0">
                <a:solidFill>
                  <a:schemeClr val="accent1"/>
                </a:solidFill>
                <a:latin typeface="Tahoma" charset="0"/>
              </a:rPr>
              <a:t>http://www.youtube.com/watch?v=FL7vrj8bPJs</a:t>
            </a:r>
            <a:endParaRPr lang="pt-BR" altLang="pt-BR" sz="1600" b="1" dirty="0">
              <a:solidFill>
                <a:schemeClr val="accent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autoUpdateAnimBg="0"/>
      <p:bldP spid="101380" grpId="0" autoUpdateAnimBg="0"/>
      <p:bldP spid="101381" grpId="0" autoUpdateAnimBg="0"/>
      <p:bldP spid="101382" grpId="0" autoUpdateAnimBg="0"/>
      <p:bldP spid="101383" grpId="0" autoUpdateAnimBg="0"/>
      <p:bldP spid="101385" grpId="0" autoUpdateAnimBg="0"/>
      <p:bldP spid="1013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2475"/>
            <a:ext cx="74676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76288"/>
            <a:ext cx="73342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85813"/>
            <a:ext cx="74866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2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00100"/>
            <a:ext cx="73533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804863"/>
            <a:ext cx="72961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04863"/>
            <a:ext cx="74771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81050"/>
            <a:ext cx="73628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8188"/>
            <a:ext cx="7315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62000"/>
            <a:ext cx="7296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O </a:t>
            </a:r>
            <a:r>
              <a:rPr lang="pt-BR" b="1" dirty="0" smtClean="0"/>
              <a:t>cálculo de eficiência de produção</a:t>
            </a:r>
            <a:r>
              <a:rPr lang="pt-BR" dirty="0" smtClean="0"/>
              <a:t> quantifica o nível em que uma fábrica opera na sua relação com capacidade e orienta a elaboração de métodos de trabalho para maximizar a produção...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95140"/>
            <a:ext cx="3960440" cy="27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7713"/>
            <a:ext cx="7315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76288"/>
            <a:ext cx="71818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766763"/>
            <a:ext cx="7362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77888" y="622802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altLang="pt-BR" b="1" dirty="0">
                <a:solidFill>
                  <a:schemeClr val="accent1"/>
                </a:solidFill>
                <a:latin typeface="Tahoma" charset="0"/>
                <a:hlinkClick r:id="rId2" action="ppaction://hlinkfile"/>
              </a:rPr>
              <a:t>http://www.youtube.com/watch?v=FL7vrj8bPJs</a:t>
            </a:r>
            <a:endParaRPr lang="pt-BR" altLang="pt-BR" b="1" dirty="0">
              <a:solidFill>
                <a:schemeClr val="accent1"/>
              </a:solidFill>
              <a:latin typeface="Tahoma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" y="908720"/>
            <a:ext cx="57465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85" y="3284984"/>
            <a:ext cx="37638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Cálculo de Eficiência em operações manuais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Verifica e eficiência do operador no processo: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Na operação...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EF = (tempo estimado/tempo consumido)*100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EF = (500/ 1,500)*100</a:t>
            </a:r>
          </a:p>
          <a:p>
            <a:pPr marL="0" indent="0" algn="ctr">
              <a:buNone/>
            </a:pPr>
            <a:r>
              <a:rPr lang="pt-BR" dirty="0" smtClean="0"/>
              <a:t>EF = 33,33%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2" y="1982046"/>
            <a:ext cx="6135840" cy="439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8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Maximizar a produção...de quê???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6884"/>
            <a:ext cx="2952328" cy="229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53" y="2557463"/>
            <a:ext cx="3374564" cy="22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39952" y="3501008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&amp;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479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Todas as organizações têm princípios, fazem uso de conceitos, utilizam ferramentas/técnicas e aplicam métodos...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90" y="3364409"/>
            <a:ext cx="4198370" cy="316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Princípio...</a:t>
            </a:r>
          </a:p>
          <a:p>
            <a:pPr marL="0" indent="0" algn="ctr">
              <a:buNone/>
            </a:pPr>
            <a:r>
              <a:rPr lang="pt-BR" dirty="0" smtClean="0"/>
              <a:t>Atitude compromissada da organização com seu modo de “ser”. Imutável, inflexível, posturas inegociáveis. São intangíveis e formam a cultura da organização.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57639"/>
            <a:ext cx="2655738" cy="26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Conceito...</a:t>
            </a:r>
          </a:p>
          <a:p>
            <a:pPr marL="0" indent="0" algn="ctr">
              <a:buNone/>
            </a:pPr>
            <a:r>
              <a:rPr lang="pt-BR" dirty="0" smtClean="0"/>
              <a:t>Expressa o que algo “é” ou como funciona. Explicação que pode ser contestada, modificada, acrescida. Todas as organizações utilizam conceitos do tipo “gargalo”, perdas e produtividade...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Ferramentas/Técnicas</a:t>
            </a:r>
          </a:p>
          <a:p>
            <a:pPr marL="0" indent="0" algn="ctr">
              <a:buNone/>
            </a:pPr>
            <a:r>
              <a:rPr lang="pt-BR" dirty="0" smtClean="0"/>
              <a:t>Dispositivos que propiciam uma vantagem mecânica ou mental para facilitar a execução de tarefas diversas. Estão associadas ao conhecimento explícito, as práticas (TRF, </a:t>
            </a:r>
            <a:r>
              <a:rPr lang="pt-BR" dirty="0" err="1" smtClean="0"/>
              <a:t>Kanban</a:t>
            </a:r>
            <a:r>
              <a:rPr lang="pt-BR" dirty="0" smtClean="0"/>
              <a:t>, CEP)...</a:t>
            </a:r>
          </a:p>
        </p:txBody>
      </p:sp>
    </p:spTree>
    <p:extLst>
      <p:ext uri="{BB962C8B-B14F-4D97-AF65-F5344CB8AC3E}">
        <p14:creationId xmlns:p14="http://schemas.microsoft.com/office/powerpoint/2010/main" val="553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Método...</a:t>
            </a:r>
          </a:p>
          <a:p>
            <a:pPr marL="0" indent="0" algn="ctr">
              <a:buNone/>
            </a:pPr>
            <a:r>
              <a:rPr lang="pt-BR" dirty="0" smtClean="0"/>
              <a:t>Uma sequência de passos lógicos, para alcançar um determinado objetivo ou situação futura a partir de uma situação atual...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7598"/>
            <a:ext cx="3015778" cy="30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Eficiência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Método...</a:t>
            </a:r>
          </a:p>
          <a:p>
            <a:pPr marL="0" indent="0" algn="ctr">
              <a:buNone/>
            </a:pPr>
            <a:r>
              <a:rPr lang="pt-BR" dirty="0" smtClean="0"/>
              <a:t>Antes das preocupações com as técnicas e ferramentas, deve se definir qual será o </a:t>
            </a:r>
            <a:r>
              <a:rPr lang="pt-BR" dirty="0" smtClean="0">
                <a:solidFill>
                  <a:srgbClr val="FF0000"/>
                </a:solidFill>
              </a:rPr>
              <a:t>método </a:t>
            </a:r>
            <a:r>
              <a:rPr lang="pt-BR" dirty="0" smtClean="0"/>
              <a:t>utilizado e só então definir quais as ferramentas e técnicas a ser utilizada em cada um dos passos do método escolhido...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55175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338</Words>
  <Application>Microsoft Office PowerPoint</Application>
  <PresentationFormat>Apresentação na tela (4:3)</PresentationFormat>
  <Paragraphs>47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Cálculos de Eficiência Industrial</vt:lpstr>
      <vt:lpstr>Cálculo de Eficiência</vt:lpstr>
      <vt:lpstr>Cálculo de Eficiência</vt:lpstr>
      <vt:lpstr>Cálculo de Eficiência</vt:lpstr>
      <vt:lpstr>Cálculo de Eficiência</vt:lpstr>
      <vt:lpstr>Cálculo de Eficiência</vt:lpstr>
      <vt:lpstr>Cálculo de Eficiência</vt:lpstr>
      <vt:lpstr>Cálculo de Eficiência</vt:lpstr>
      <vt:lpstr>Cálculo de Eficiência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Cálculo de Eficiência em operações manuais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Cálculos de Eficiência Industrial</dc:title>
  <dc:creator>Rosnaldo</dc:creator>
  <cp:lastModifiedBy>Guilherme - Calçados Bibi Ltda</cp:lastModifiedBy>
  <cp:revision>15</cp:revision>
  <dcterms:created xsi:type="dcterms:W3CDTF">2014-05-19T21:35:05Z</dcterms:created>
  <dcterms:modified xsi:type="dcterms:W3CDTF">2014-05-20T12:39:13Z</dcterms:modified>
</cp:coreProperties>
</file>