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450" y="476250"/>
            <a:ext cx="7085013" cy="884238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1116013" y="2133600"/>
            <a:ext cx="7092950" cy="4365625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4667-A4C5-4056-86F5-6513ED3F813B}" type="datetimeFigureOut">
              <a:rPr lang="pt-BR" smtClean="0"/>
              <a:t>20/5/2013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BE68D-E3D2-4594-96CC-B63048736B3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</a:t>
            </a:r>
            <a:r>
              <a:rPr lang="en-US" dirty="0" smtClean="0"/>
              <a:t> </a:t>
            </a:r>
            <a:r>
              <a:rPr lang="en-US" dirty="0" smtClean="0"/>
              <a:t>8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914400" y="2057400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Sabendo que as especificações do processo de fabricação </a:t>
            </a:r>
            <a:r>
              <a:rPr lang="pt-BR" b="1" dirty="0" smtClean="0"/>
              <a:t>é:</a:t>
            </a:r>
          </a:p>
          <a:p>
            <a:endParaRPr lang="pt-BR" b="1" dirty="0" smtClean="0"/>
          </a:p>
          <a:p>
            <a:r>
              <a:rPr lang="pt-BR" b="1" dirty="0" smtClean="0"/>
              <a:t>Limites: 22 </a:t>
            </a:r>
            <a:r>
              <a:rPr lang="pt-BR" b="1" dirty="0" smtClean="0"/>
              <a:t>± </a:t>
            </a:r>
            <a:r>
              <a:rPr lang="pt-BR" b="1" dirty="0" smtClean="0"/>
              <a:t>1,  média do processo = 15, amplitude </a:t>
            </a:r>
            <a:r>
              <a:rPr lang="pt-BR" b="1" dirty="0" smtClean="0"/>
              <a:t>média </a:t>
            </a:r>
            <a:r>
              <a:rPr lang="pt-BR" b="1" dirty="0" smtClean="0"/>
              <a:t>7, </a:t>
            </a:r>
            <a:r>
              <a:rPr lang="pt-BR" b="1" dirty="0" smtClean="0"/>
              <a:t>e n=5:</a:t>
            </a:r>
          </a:p>
          <a:p>
            <a:endParaRPr lang="pt-BR" b="1" dirty="0" smtClean="0"/>
          </a:p>
          <a:p>
            <a:pPr marL="342900" indent="-342900">
              <a:buAutoNum type="alphaLcParenR"/>
            </a:pPr>
            <a:r>
              <a:rPr lang="pt-BR" b="1" dirty="0" smtClean="0"/>
              <a:t>calcule o C p  e </a:t>
            </a:r>
            <a:r>
              <a:rPr lang="pt-BR" b="1" dirty="0" err="1" smtClean="0"/>
              <a:t>Cpk</a:t>
            </a:r>
            <a:r>
              <a:rPr lang="pt-BR" b="1" dirty="0" smtClean="0"/>
              <a:t>  do processo </a:t>
            </a:r>
          </a:p>
          <a:p>
            <a:pPr marL="342900" indent="-342900">
              <a:buAutoNum type="alphaLcParenR"/>
            </a:pPr>
            <a:r>
              <a:rPr lang="pt-BR" b="1" dirty="0" smtClean="0"/>
              <a:t>faça o esboço da curva normal e interprete o resultado.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905000" y="18288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endParaRPr lang="pt-BR" b="1" dirty="0" smtClean="0"/>
          </a:p>
          <a:p>
            <a:pPr eaLnBrk="0" hangingPunct="0"/>
            <a:r>
              <a:rPr lang="pt-BR" dirty="0" smtClean="0"/>
              <a:t>Dimensão </a:t>
            </a:r>
            <a:r>
              <a:rPr lang="pt-BR" dirty="0" smtClean="0"/>
              <a:t>especificada= 19,0mm </a:t>
            </a:r>
            <a:r>
              <a:rPr lang="pt-BR" dirty="0" smtClean="0">
                <a:sym typeface="Symbol" pitchFamily="18" charset="2"/>
              </a:rPr>
              <a:t> 0.5mm</a:t>
            </a:r>
          </a:p>
          <a:p>
            <a:pPr eaLnBrk="0" hangingPunct="0"/>
            <a:r>
              <a:rPr lang="pt-BR" dirty="0" smtClean="0"/>
              <a:t>Média do processo = </a:t>
            </a:r>
            <a:r>
              <a:rPr lang="pt-BR" dirty="0" smtClean="0"/>
              <a:t>18,80 </a:t>
            </a:r>
            <a:r>
              <a:rPr lang="pt-BR" dirty="0" smtClean="0"/>
              <a:t>mm</a:t>
            </a:r>
          </a:p>
          <a:p>
            <a:pPr eaLnBrk="0" hangingPunct="0"/>
            <a:r>
              <a:rPr lang="pt-BR" dirty="0" smtClean="0"/>
              <a:t>Amplitude média = </a:t>
            </a:r>
            <a:r>
              <a:rPr lang="pt-BR" dirty="0" smtClean="0"/>
              <a:t>0,98 </a:t>
            </a:r>
            <a:r>
              <a:rPr lang="pt-BR" dirty="0" smtClean="0"/>
              <a:t>mm</a:t>
            </a:r>
          </a:p>
          <a:p>
            <a:pPr eaLnBrk="0" hangingPunct="0"/>
            <a:r>
              <a:rPr lang="pt-BR" dirty="0" smtClean="0"/>
              <a:t>Tamanho da amostra = 5</a:t>
            </a:r>
          </a:p>
          <a:p>
            <a:pPr eaLnBrk="0" hangingPunct="0"/>
            <a:endParaRPr lang="en-US" dirty="0" smtClean="0"/>
          </a:p>
          <a:p>
            <a:pPr eaLnBrk="0" hangingPunct="0"/>
            <a:endParaRPr lang="en-US" dirty="0" smtClean="0"/>
          </a:p>
          <a:p>
            <a:pPr marL="342900" indent="-342900" eaLnBrk="0" hangingPunct="0">
              <a:buAutoNum type="alphaLcParenR"/>
            </a:pPr>
            <a:r>
              <a:rPr lang="en-US" dirty="0" err="1" smtClean="0"/>
              <a:t>CPk</a:t>
            </a:r>
            <a:r>
              <a:rPr lang="en-US" dirty="0" smtClean="0"/>
              <a:t>?</a:t>
            </a:r>
          </a:p>
          <a:p>
            <a:pPr marL="342900" indent="-342900" eaLnBrk="0" hangingPunct="0">
              <a:buAutoNum type="alphaLcParenR"/>
            </a:pPr>
            <a:r>
              <a:rPr lang="en-US" dirty="0" smtClean="0"/>
              <a:t>Cp?</a:t>
            </a:r>
          </a:p>
          <a:p>
            <a:pPr marL="342900" indent="-342900" eaLnBrk="0" hangingPunct="0">
              <a:buAutoNum type="alphaLcParenR"/>
            </a:pPr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curva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87450" y="476250"/>
            <a:ext cx="7085013" cy="884238"/>
          </a:xfrm>
        </p:spPr>
        <p:txBody>
          <a:bodyPr/>
          <a:lstStyle/>
          <a:p>
            <a:r>
              <a:rPr lang="en-US" dirty="0" err="1" smtClean="0"/>
              <a:t>Exercício</a:t>
            </a:r>
            <a:r>
              <a:rPr lang="en-US" dirty="0" smtClean="0"/>
              <a:t> </a:t>
            </a:r>
            <a:r>
              <a:rPr lang="en-US" dirty="0" smtClean="0"/>
              <a:t>9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905000" y="18288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endParaRPr lang="pt-BR" b="1" dirty="0" smtClean="0"/>
          </a:p>
          <a:p>
            <a:pPr eaLnBrk="0" hangingPunct="0"/>
            <a:r>
              <a:rPr lang="pt-BR" dirty="0" smtClean="0"/>
              <a:t>LIE=3.45, LSE=5.23</a:t>
            </a:r>
            <a:endParaRPr lang="pt-BR" dirty="0" smtClean="0">
              <a:sym typeface="Symbol" pitchFamily="18" charset="2"/>
            </a:endParaRPr>
          </a:p>
          <a:p>
            <a:pPr eaLnBrk="0" hangingPunct="0"/>
            <a:r>
              <a:rPr lang="pt-BR" dirty="0" smtClean="0"/>
              <a:t>Média do processo = </a:t>
            </a:r>
            <a:r>
              <a:rPr lang="pt-BR" dirty="0" smtClean="0"/>
              <a:t>4 </a:t>
            </a:r>
            <a:r>
              <a:rPr lang="pt-BR" dirty="0" smtClean="0"/>
              <a:t>mm</a:t>
            </a:r>
          </a:p>
          <a:p>
            <a:pPr eaLnBrk="0" hangingPunct="0"/>
            <a:r>
              <a:rPr lang="pt-BR" dirty="0" smtClean="0"/>
              <a:t>Amplitude média = </a:t>
            </a:r>
            <a:r>
              <a:rPr lang="pt-BR" dirty="0" smtClean="0"/>
              <a:t>0,54 </a:t>
            </a:r>
            <a:r>
              <a:rPr lang="pt-BR" dirty="0" smtClean="0"/>
              <a:t>mm</a:t>
            </a:r>
          </a:p>
          <a:p>
            <a:pPr eaLnBrk="0" hangingPunct="0"/>
            <a:r>
              <a:rPr lang="pt-BR" dirty="0" smtClean="0"/>
              <a:t>Tamanho da amostra = 5</a:t>
            </a:r>
          </a:p>
          <a:p>
            <a:pPr eaLnBrk="0" hangingPunct="0"/>
            <a:endParaRPr lang="en-US" dirty="0" smtClean="0"/>
          </a:p>
          <a:p>
            <a:pPr eaLnBrk="0" hangingPunct="0"/>
            <a:endParaRPr lang="en-US" dirty="0" smtClean="0"/>
          </a:p>
          <a:p>
            <a:pPr marL="342900" indent="-342900" eaLnBrk="0" hangingPunct="0">
              <a:buAutoNum type="alphaLcParenR"/>
            </a:pPr>
            <a:r>
              <a:rPr lang="en-US" dirty="0" err="1" smtClean="0"/>
              <a:t>CPk</a:t>
            </a:r>
            <a:r>
              <a:rPr lang="en-US" dirty="0" smtClean="0"/>
              <a:t>?</a:t>
            </a:r>
          </a:p>
          <a:p>
            <a:pPr marL="342900" indent="-342900" eaLnBrk="0" hangingPunct="0">
              <a:buAutoNum type="alphaLcParenR"/>
            </a:pPr>
            <a:r>
              <a:rPr lang="en-US" dirty="0" smtClean="0"/>
              <a:t>Cp?</a:t>
            </a:r>
          </a:p>
          <a:p>
            <a:pPr marL="342900" indent="-342900" eaLnBrk="0" hangingPunct="0">
              <a:buAutoNum type="alphaLcParenR"/>
            </a:pPr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curva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187450" y="476250"/>
            <a:ext cx="7085013" cy="884238"/>
          </a:xfrm>
        </p:spPr>
        <p:txBody>
          <a:bodyPr/>
          <a:lstStyle/>
          <a:p>
            <a:r>
              <a:rPr lang="en-US" dirty="0" err="1" smtClean="0"/>
              <a:t>Exercício</a:t>
            </a:r>
            <a:r>
              <a:rPr lang="en-US" dirty="0" smtClean="0"/>
              <a:t> </a:t>
            </a:r>
            <a:r>
              <a:rPr lang="en-US" dirty="0" smtClean="0"/>
              <a:t>10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Apresentação na tela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Exercício 8</vt:lpstr>
      <vt:lpstr>Exercício 9</vt:lpstr>
      <vt:lpstr>Exercício 10</vt:lpstr>
    </vt:vector>
  </TitlesOfParts>
  <Company>www.therebels.biz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 8</dc:title>
  <dc:creator>Usuário</dc:creator>
  <cp:lastModifiedBy>Usuário</cp:lastModifiedBy>
  <cp:revision>1</cp:revision>
  <dcterms:created xsi:type="dcterms:W3CDTF">2013-05-20T13:19:42Z</dcterms:created>
  <dcterms:modified xsi:type="dcterms:W3CDTF">2013-05-20T13:20:12Z</dcterms:modified>
</cp:coreProperties>
</file>