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00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6416EB-E1DB-4F36-848C-58A00E5B730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39C9DEB-93F9-482F-95EA-77374747B1CF}">
      <dgm:prSet phldrT="[Texto]"/>
      <dgm:spPr>
        <a:solidFill>
          <a:srgbClr val="FFFF00"/>
        </a:solidFill>
      </dgm:spPr>
      <dgm:t>
        <a:bodyPr/>
        <a:lstStyle/>
        <a:p>
          <a:r>
            <a:rPr lang="pt-BR" dirty="0" smtClean="0">
              <a:solidFill>
                <a:schemeClr val="bg1"/>
              </a:solidFill>
            </a:rPr>
            <a:t>Modelo padronizado</a:t>
          </a:r>
          <a:endParaRPr lang="pt-BR" dirty="0">
            <a:solidFill>
              <a:schemeClr val="bg1"/>
            </a:solidFill>
          </a:endParaRPr>
        </a:p>
      </dgm:t>
    </dgm:pt>
    <dgm:pt modelId="{2ED8C431-9B54-499C-9E5D-538654DCD14D}" type="parTrans" cxnId="{F90CFDB7-F0A7-49AE-8889-7D29C6DE9076}">
      <dgm:prSet/>
      <dgm:spPr/>
      <dgm:t>
        <a:bodyPr/>
        <a:lstStyle/>
        <a:p>
          <a:endParaRPr lang="pt-BR"/>
        </a:p>
      </dgm:t>
    </dgm:pt>
    <dgm:pt modelId="{FC399CA6-FF1D-4F78-BE2D-B026169E2C07}" type="sibTrans" cxnId="{F90CFDB7-F0A7-49AE-8889-7D29C6DE9076}">
      <dgm:prSet/>
      <dgm:spPr/>
      <dgm:t>
        <a:bodyPr/>
        <a:lstStyle/>
        <a:p>
          <a:endParaRPr lang="pt-BR"/>
        </a:p>
      </dgm:t>
    </dgm:pt>
    <dgm:pt modelId="{E6E39C1C-6D12-4D4D-A7AF-350DA3271BB6}">
      <dgm:prSet phldrT="[Texto]"/>
      <dgm:spPr/>
      <dgm:t>
        <a:bodyPr/>
        <a:lstStyle/>
        <a:p>
          <a:r>
            <a:rPr lang="pt-BR" dirty="0" smtClean="0"/>
            <a:t>Produção</a:t>
          </a:r>
          <a:endParaRPr lang="pt-BR" dirty="0"/>
        </a:p>
      </dgm:t>
    </dgm:pt>
    <dgm:pt modelId="{6AC2748F-A45A-4788-A25E-ED47C3C506CD}" type="parTrans" cxnId="{D0CC95ED-4AF0-4C90-AB08-BB9BEC2FCA83}">
      <dgm:prSet/>
      <dgm:spPr/>
      <dgm:t>
        <a:bodyPr/>
        <a:lstStyle/>
        <a:p>
          <a:endParaRPr lang="pt-BR"/>
        </a:p>
      </dgm:t>
    </dgm:pt>
    <dgm:pt modelId="{518E4F4A-3492-4F40-80B2-AAD01A84E3C8}" type="sibTrans" cxnId="{D0CC95ED-4AF0-4C90-AB08-BB9BEC2FCA83}">
      <dgm:prSet/>
      <dgm:spPr/>
      <dgm:t>
        <a:bodyPr/>
        <a:lstStyle/>
        <a:p>
          <a:endParaRPr lang="pt-BR"/>
        </a:p>
      </dgm:t>
    </dgm:pt>
    <dgm:pt modelId="{C410F224-EBEF-4882-B7EA-FDF1E32A69C1}">
      <dgm:prSet phldrT="[Texto]"/>
      <dgm:spPr/>
      <dgm:t>
        <a:bodyPr/>
        <a:lstStyle/>
        <a:p>
          <a:r>
            <a:rPr lang="pt-BR" dirty="0" smtClean="0"/>
            <a:t>Distribuição</a:t>
          </a:r>
          <a:endParaRPr lang="pt-BR" dirty="0"/>
        </a:p>
      </dgm:t>
    </dgm:pt>
    <dgm:pt modelId="{F9941041-BCAF-4928-88BB-5D70241A707B}" type="parTrans" cxnId="{F29F1462-E1C1-4254-9094-097145BD3A35}">
      <dgm:prSet/>
      <dgm:spPr/>
      <dgm:t>
        <a:bodyPr/>
        <a:lstStyle/>
        <a:p>
          <a:endParaRPr lang="pt-BR"/>
        </a:p>
      </dgm:t>
    </dgm:pt>
    <dgm:pt modelId="{A333CE18-05DF-40E3-99BC-4CF296DABB91}" type="sibTrans" cxnId="{F29F1462-E1C1-4254-9094-097145BD3A35}">
      <dgm:prSet/>
      <dgm:spPr/>
      <dgm:t>
        <a:bodyPr/>
        <a:lstStyle/>
        <a:p>
          <a:endParaRPr lang="pt-BR"/>
        </a:p>
      </dgm:t>
    </dgm:pt>
    <dgm:pt modelId="{F5F7F3A0-525E-42E5-90F4-D92B705E5517}">
      <dgm:prSet phldrT="[Texto]"/>
      <dgm:spPr/>
      <dgm:t>
        <a:bodyPr/>
        <a:lstStyle/>
        <a:p>
          <a:r>
            <a:rPr lang="pt-BR" dirty="0" smtClean="0"/>
            <a:t>Controle de estoque</a:t>
          </a:r>
          <a:endParaRPr lang="pt-BR" dirty="0"/>
        </a:p>
      </dgm:t>
    </dgm:pt>
    <dgm:pt modelId="{927E095C-BBA2-4B0F-A082-02666D121D7C}" type="parTrans" cxnId="{89664CD5-DBF7-4BB7-ADAD-FC23563E49EB}">
      <dgm:prSet/>
      <dgm:spPr/>
      <dgm:t>
        <a:bodyPr/>
        <a:lstStyle/>
        <a:p>
          <a:endParaRPr lang="pt-BR"/>
        </a:p>
      </dgm:t>
    </dgm:pt>
    <dgm:pt modelId="{CBBC6635-FF8B-4C21-BC0B-FAB04FEBFE12}" type="sibTrans" cxnId="{89664CD5-DBF7-4BB7-ADAD-FC23563E49EB}">
      <dgm:prSet/>
      <dgm:spPr/>
      <dgm:t>
        <a:bodyPr/>
        <a:lstStyle/>
        <a:p>
          <a:endParaRPr lang="pt-BR"/>
        </a:p>
      </dgm:t>
    </dgm:pt>
    <dgm:pt modelId="{26368585-50CB-4E65-B27F-E2B157F5D843}" type="pres">
      <dgm:prSet presAssocID="{F06416EB-E1DB-4F36-848C-58A00E5B73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D8D0B67-D5FA-457A-BC28-DEABF35BEA31}" type="pres">
      <dgm:prSet presAssocID="{439C9DEB-93F9-482F-95EA-77374747B1CF}" presName="hierRoot1" presStyleCnt="0">
        <dgm:presLayoutVars>
          <dgm:hierBranch val="init"/>
        </dgm:presLayoutVars>
      </dgm:prSet>
      <dgm:spPr/>
    </dgm:pt>
    <dgm:pt modelId="{A3F54762-0108-4D91-A060-0C3D69AA3349}" type="pres">
      <dgm:prSet presAssocID="{439C9DEB-93F9-482F-95EA-77374747B1CF}" presName="rootComposite1" presStyleCnt="0"/>
      <dgm:spPr/>
    </dgm:pt>
    <dgm:pt modelId="{9B7DAC46-0E6A-4459-A308-BDCFAEF674EC}" type="pres">
      <dgm:prSet presAssocID="{439C9DEB-93F9-482F-95EA-77374747B1CF}" presName="rootText1" presStyleLbl="node0" presStyleIdx="0" presStyleCnt="1" custLinFactNeighborX="-1812" custLinFactNeighborY="2067">
        <dgm:presLayoutVars>
          <dgm:chPref val="3"/>
        </dgm:presLayoutVars>
      </dgm:prSet>
      <dgm:spPr/>
    </dgm:pt>
    <dgm:pt modelId="{50E8AE33-1DED-446E-A05C-64DBB06919DA}" type="pres">
      <dgm:prSet presAssocID="{439C9DEB-93F9-482F-95EA-77374747B1CF}" presName="rootConnector1" presStyleLbl="node1" presStyleIdx="0" presStyleCnt="0"/>
      <dgm:spPr/>
    </dgm:pt>
    <dgm:pt modelId="{4A14AF7E-2BBB-4D96-A1E2-83685B887240}" type="pres">
      <dgm:prSet presAssocID="{439C9DEB-93F9-482F-95EA-77374747B1CF}" presName="hierChild2" presStyleCnt="0"/>
      <dgm:spPr/>
    </dgm:pt>
    <dgm:pt modelId="{75AE41BD-BC53-4996-AE63-0F553E95926B}" type="pres">
      <dgm:prSet presAssocID="{6AC2748F-A45A-4788-A25E-ED47C3C506CD}" presName="Name37" presStyleLbl="parChTrans1D2" presStyleIdx="0" presStyleCnt="3"/>
      <dgm:spPr/>
    </dgm:pt>
    <dgm:pt modelId="{E90B80B7-8B29-451E-9FCC-80AB2DAC0A3F}" type="pres">
      <dgm:prSet presAssocID="{E6E39C1C-6D12-4D4D-A7AF-350DA3271BB6}" presName="hierRoot2" presStyleCnt="0">
        <dgm:presLayoutVars>
          <dgm:hierBranch val="init"/>
        </dgm:presLayoutVars>
      </dgm:prSet>
      <dgm:spPr/>
    </dgm:pt>
    <dgm:pt modelId="{E39B8CF3-D785-4E26-8864-F048512FD372}" type="pres">
      <dgm:prSet presAssocID="{E6E39C1C-6D12-4D4D-A7AF-350DA3271BB6}" presName="rootComposite" presStyleCnt="0"/>
      <dgm:spPr/>
    </dgm:pt>
    <dgm:pt modelId="{9D5D370E-77C8-4774-864D-9AAE1892F54C}" type="pres">
      <dgm:prSet presAssocID="{E6E39C1C-6D12-4D4D-A7AF-350DA3271BB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2BE789E-140D-4AB1-9F08-A24B93107E80}" type="pres">
      <dgm:prSet presAssocID="{E6E39C1C-6D12-4D4D-A7AF-350DA3271BB6}" presName="rootConnector" presStyleLbl="node2" presStyleIdx="0" presStyleCnt="3"/>
      <dgm:spPr/>
    </dgm:pt>
    <dgm:pt modelId="{565423ED-C2E3-4B63-917D-223F5D6BAC81}" type="pres">
      <dgm:prSet presAssocID="{E6E39C1C-6D12-4D4D-A7AF-350DA3271BB6}" presName="hierChild4" presStyleCnt="0"/>
      <dgm:spPr/>
    </dgm:pt>
    <dgm:pt modelId="{02BE984A-B3EC-4AE1-9BF5-E03554CAB775}" type="pres">
      <dgm:prSet presAssocID="{E6E39C1C-6D12-4D4D-A7AF-350DA3271BB6}" presName="hierChild5" presStyleCnt="0"/>
      <dgm:spPr/>
    </dgm:pt>
    <dgm:pt modelId="{22729FFF-86ED-4A61-8FD3-AC1DD0FE0869}" type="pres">
      <dgm:prSet presAssocID="{F9941041-BCAF-4928-88BB-5D70241A707B}" presName="Name37" presStyleLbl="parChTrans1D2" presStyleIdx="1" presStyleCnt="3"/>
      <dgm:spPr/>
    </dgm:pt>
    <dgm:pt modelId="{F233A9B6-B3F1-4090-B1E7-2F1544548FDE}" type="pres">
      <dgm:prSet presAssocID="{C410F224-EBEF-4882-B7EA-FDF1E32A69C1}" presName="hierRoot2" presStyleCnt="0">
        <dgm:presLayoutVars>
          <dgm:hierBranch val="init"/>
        </dgm:presLayoutVars>
      </dgm:prSet>
      <dgm:spPr/>
    </dgm:pt>
    <dgm:pt modelId="{66183938-1FCA-4E4E-9845-F31FE620E902}" type="pres">
      <dgm:prSet presAssocID="{C410F224-EBEF-4882-B7EA-FDF1E32A69C1}" presName="rootComposite" presStyleCnt="0"/>
      <dgm:spPr/>
    </dgm:pt>
    <dgm:pt modelId="{C424A2D7-7AA1-471B-92F5-1B4E560B2777}" type="pres">
      <dgm:prSet presAssocID="{C410F224-EBEF-4882-B7EA-FDF1E32A69C1}" presName="rootText" presStyleLbl="node2" presStyleIdx="1" presStyleCnt="3">
        <dgm:presLayoutVars>
          <dgm:chPref val="3"/>
        </dgm:presLayoutVars>
      </dgm:prSet>
      <dgm:spPr/>
    </dgm:pt>
    <dgm:pt modelId="{5A408BB4-BAD5-4848-A855-D04D812C8FA9}" type="pres">
      <dgm:prSet presAssocID="{C410F224-EBEF-4882-B7EA-FDF1E32A69C1}" presName="rootConnector" presStyleLbl="node2" presStyleIdx="1" presStyleCnt="3"/>
      <dgm:spPr/>
    </dgm:pt>
    <dgm:pt modelId="{4BB8EAF4-97EE-430B-AB03-F5CD54932984}" type="pres">
      <dgm:prSet presAssocID="{C410F224-EBEF-4882-B7EA-FDF1E32A69C1}" presName="hierChild4" presStyleCnt="0"/>
      <dgm:spPr/>
    </dgm:pt>
    <dgm:pt modelId="{E30AD79C-DB8F-418F-80D9-EE375C3734C1}" type="pres">
      <dgm:prSet presAssocID="{C410F224-EBEF-4882-B7EA-FDF1E32A69C1}" presName="hierChild5" presStyleCnt="0"/>
      <dgm:spPr/>
    </dgm:pt>
    <dgm:pt modelId="{42202A43-27E7-4719-8FD7-A192C237ED59}" type="pres">
      <dgm:prSet presAssocID="{927E095C-BBA2-4B0F-A082-02666D121D7C}" presName="Name37" presStyleLbl="parChTrans1D2" presStyleIdx="2" presStyleCnt="3"/>
      <dgm:spPr/>
    </dgm:pt>
    <dgm:pt modelId="{B8F6C673-69DC-4732-AF95-535F43E735A9}" type="pres">
      <dgm:prSet presAssocID="{F5F7F3A0-525E-42E5-90F4-D92B705E5517}" presName="hierRoot2" presStyleCnt="0">
        <dgm:presLayoutVars>
          <dgm:hierBranch val="init"/>
        </dgm:presLayoutVars>
      </dgm:prSet>
      <dgm:spPr/>
    </dgm:pt>
    <dgm:pt modelId="{C34051B2-8944-4917-AFC0-97C60EFC8234}" type="pres">
      <dgm:prSet presAssocID="{F5F7F3A0-525E-42E5-90F4-D92B705E5517}" presName="rootComposite" presStyleCnt="0"/>
      <dgm:spPr/>
    </dgm:pt>
    <dgm:pt modelId="{76BA0B61-3CA4-46B2-BA60-11AB80865023}" type="pres">
      <dgm:prSet presAssocID="{F5F7F3A0-525E-42E5-90F4-D92B705E5517}" presName="rootText" presStyleLbl="node2" presStyleIdx="2" presStyleCnt="3">
        <dgm:presLayoutVars>
          <dgm:chPref val="3"/>
        </dgm:presLayoutVars>
      </dgm:prSet>
      <dgm:spPr/>
    </dgm:pt>
    <dgm:pt modelId="{4393D712-A633-4721-8C9E-698D78EAABD0}" type="pres">
      <dgm:prSet presAssocID="{F5F7F3A0-525E-42E5-90F4-D92B705E5517}" presName="rootConnector" presStyleLbl="node2" presStyleIdx="2" presStyleCnt="3"/>
      <dgm:spPr/>
    </dgm:pt>
    <dgm:pt modelId="{0932B370-C1FD-483D-A469-06A1B2F70101}" type="pres">
      <dgm:prSet presAssocID="{F5F7F3A0-525E-42E5-90F4-D92B705E5517}" presName="hierChild4" presStyleCnt="0"/>
      <dgm:spPr/>
    </dgm:pt>
    <dgm:pt modelId="{58954396-2C24-40A1-8F09-5AE20250EF55}" type="pres">
      <dgm:prSet presAssocID="{F5F7F3A0-525E-42E5-90F4-D92B705E5517}" presName="hierChild5" presStyleCnt="0"/>
      <dgm:spPr/>
    </dgm:pt>
    <dgm:pt modelId="{4EBDD54C-9523-4D0D-B41C-B3F0636285A4}" type="pres">
      <dgm:prSet presAssocID="{439C9DEB-93F9-482F-95EA-77374747B1CF}" presName="hierChild3" presStyleCnt="0"/>
      <dgm:spPr/>
    </dgm:pt>
  </dgm:ptLst>
  <dgm:cxnLst>
    <dgm:cxn modelId="{89664CD5-DBF7-4BB7-ADAD-FC23563E49EB}" srcId="{439C9DEB-93F9-482F-95EA-77374747B1CF}" destId="{F5F7F3A0-525E-42E5-90F4-D92B705E5517}" srcOrd="2" destOrd="0" parTransId="{927E095C-BBA2-4B0F-A082-02666D121D7C}" sibTransId="{CBBC6635-FF8B-4C21-BC0B-FAB04FEBFE12}"/>
    <dgm:cxn modelId="{17EA6183-7334-46C4-B52A-89029FC77A4B}" type="presOf" srcId="{C410F224-EBEF-4882-B7EA-FDF1E32A69C1}" destId="{5A408BB4-BAD5-4848-A855-D04D812C8FA9}" srcOrd="1" destOrd="0" presId="urn:microsoft.com/office/officeart/2005/8/layout/orgChart1"/>
    <dgm:cxn modelId="{A92B7A87-21A9-4B8B-ABF2-D6D69A6FDAE1}" type="presOf" srcId="{E6E39C1C-6D12-4D4D-A7AF-350DA3271BB6}" destId="{32BE789E-140D-4AB1-9F08-A24B93107E80}" srcOrd="1" destOrd="0" presId="urn:microsoft.com/office/officeart/2005/8/layout/orgChart1"/>
    <dgm:cxn modelId="{BB5F2B6F-D275-45D9-86B9-966FC309EF6B}" type="presOf" srcId="{439C9DEB-93F9-482F-95EA-77374747B1CF}" destId="{9B7DAC46-0E6A-4459-A308-BDCFAEF674EC}" srcOrd="0" destOrd="0" presId="urn:microsoft.com/office/officeart/2005/8/layout/orgChart1"/>
    <dgm:cxn modelId="{2DCF5471-B64E-42E9-889E-BD673D57710B}" type="presOf" srcId="{E6E39C1C-6D12-4D4D-A7AF-350DA3271BB6}" destId="{9D5D370E-77C8-4774-864D-9AAE1892F54C}" srcOrd="0" destOrd="0" presId="urn:microsoft.com/office/officeart/2005/8/layout/orgChart1"/>
    <dgm:cxn modelId="{0E6D0CBB-067B-41B4-B5EF-C06A91195E30}" type="presOf" srcId="{F5F7F3A0-525E-42E5-90F4-D92B705E5517}" destId="{76BA0B61-3CA4-46B2-BA60-11AB80865023}" srcOrd="0" destOrd="0" presId="urn:microsoft.com/office/officeart/2005/8/layout/orgChart1"/>
    <dgm:cxn modelId="{5EF4B8F5-6E88-43F0-B5D0-80F051798034}" type="presOf" srcId="{C410F224-EBEF-4882-B7EA-FDF1E32A69C1}" destId="{C424A2D7-7AA1-471B-92F5-1B4E560B2777}" srcOrd="0" destOrd="0" presId="urn:microsoft.com/office/officeart/2005/8/layout/orgChart1"/>
    <dgm:cxn modelId="{FC035F93-5678-4C33-A61F-4CDDF9B851F4}" type="presOf" srcId="{F5F7F3A0-525E-42E5-90F4-D92B705E5517}" destId="{4393D712-A633-4721-8C9E-698D78EAABD0}" srcOrd="1" destOrd="0" presId="urn:microsoft.com/office/officeart/2005/8/layout/orgChart1"/>
    <dgm:cxn modelId="{9B6697AE-462C-4733-AE29-6015747DD785}" type="presOf" srcId="{6AC2748F-A45A-4788-A25E-ED47C3C506CD}" destId="{75AE41BD-BC53-4996-AE63-0F553E95926B}" srcOrd="0" destOrd="0" presId="urn:microsoft.com/office/officeart/2005/8/layout/orgChart1"/>
    <dgm:cxn modelId="{D7F1CFB7-E3B9-4E2A-A2C7-494FE395FC08}" type="presOf" srcId="{439C9DEB-93F9-482F-95EA-77374747B1CF}" destId="{50E8AE33-1DED-446E-A05C-64DBB06919DA}" srcOrd="1" destOrd="0" presId="urn:microsoft.com/office/officeart/2005/8/layout/orgChart1"/>
    <dgm:cxn modelId="{4FD10A99-0087-4D14-AC6A-9471D8F03EB6}" type="presOf" srcId="{F06416EB-E1DB-4F36-848C-58A00E5B730B}" destId="{26368585-50CB-4E65-B27F-E2B157F5D843}" srcOrd="0" destOrd="0" presId="urn:microsoft.com/office/officeart/2005/8/layout/orgChart1"/>
    <dgm:cxn modelId="{BECA52AA-A0CA-4863-A2CA-F1949B09FA72}" type="presOf" srcId="{F9941041-BCAF-4928-88BB-5D70241A707B}" destId="{22729FFF-86ED-4A61-8FD3-AC1DD0FE0869}" srcOrd="0" destOrd="0" presId="urn:microsoft.com/office/officeart/2005/8/layout/orgChart1"/>
    <dgm:cxn modelId="{ED3948CC-46BF-473C-AFC2-A46F4BCF938A}" type="presOf" srcId="{927E095C-BBA2-4B0F-A082-02666D121D7C}" destId="{42202A43-27E7-4719-8FD7-A192C237ED59}" srcOrd="0" destOrd="0" presId="urn:microsoft.com/office/officeart/2005/8/layout/orgChart1"/>
    <dgm:cxn modelId="{F90CFDB7-F0A7-49AE-8889-7D29C6DE9076}" srcId="{F06416EB-E1DB-4F36-848C-58A00E5B730B}" destId="{439C9DEB-93F9-482F-95EA-77374747B1CF}" srcOrd="0" destOrd="0" parTransId="{2ED8C431-9B54-499C-9E5D-538654DCD14D}" sibTransId="{FC399CA6-FF1D-4F78-BE2D-B026169E2C07}"/>
    <dgm:cxn modelId="{F29F1462-E1C1-4254-9094-097145BD3A35}" srcId="{439C9DEB-93F9-482F-95EA-77374747B1CF}" destId="{C410F224-EBEF-4882-B7EA-FDF1E32A69C1}" srcOrd="1" destOrd="0" parTransId="{F9941041-BCAF-4928-88BB-5D70241A707B}" sibTransId="{A333CE18-05DF-40E3-99BC-4CF296DABB91}"/>
    <dgm:cxn modelId="{D0CC95ED-4AF0-4C90-AB08-BB9BEC2FCA83}" srcId="{439C9DEB-93F9-482F-95EA-77374747B1CF}" destId="{E6E39C1C-6D12-4D4D-A7AF-350DA3271BB6}" srcOrd="0" destOrd="0" parTransId="{6AC2748F-A45A-4788-A25E-ED47C3C506CD}" sibTransId="{518E4F4A-3492-4F40-80B2-AAD01A84E3C8}"/>
    <dgm:cxn modelId="{33853CFA-5CDA-4225-9802-97FD16F12C59}" type="presParOf" srcId="{26368585-50CB-4E65-B27F-E2B157F5D843}" destId="{9D8D0B67-D5FA-457A-BC28-DEABF35BEA31}" srcOrd="0" destOrd="0" presId="urn:microsoft.com/office/officeart/2005/8/layout/orgChart1"/>
    <dgm:cxn modelId="{BE3A7848-25DA-425E-903D-CF66B0D42064}" type="presParOf" srcId="{9D8D0B67-D5FA-457A-BC28-DEABF35BEA31}" destId="{A3F54762-0108-4D91-A060-0C3D69AA3349}" srcOrd="0" destOrd="0" presId="urn:microsoft.com/office/officeart/2005/8/layout/orgChart1"/>
    <dgm:cxn modelId="{826EBFF4-552E-4652-AC05-F8EC601B02AE}" type="presParOf" srcId="{A3F54762-0108-4D91-A060-0C3D69AA3349}" destId="{9B7DAC46-0E6A-4459-A308-BDCFAEF674EC}" srcOrd="0" destOrd="0" presId="urn:microsoft.com/office/officeart/2005/8/layout/orgChart1"/>
    <dgm:cxn modelId="{229C721E-F4D2-4DF4-9EDB-A252E0FCE604}" type="presParOf" srcId="{A3F54762-0108-4D91-A060-0C3D69AA3349}" destId="{50E8AE33-1DED-446E-A05C-64DBB06919DA}" srcOrd="1" destOrd="0" presId="urn:microsoft.com/office/officeart/2005/8/layout/orgChart1"/>
    <dgm:cxn modelId="{959F5408-BD11-44DC-9968-EB7024CF0E41}" type="presParOf" srcId="{9D8D0B67-D5FA-457A-BC28-DEABF35BEA31}" destId="{4A14AF7E-2BBB-4D96-A1E2-83685B887240}" srcOrd="1" destOrd="0" presId="urn:microsoft.com/office/officeart/2005/8/layout/orgChart1"/>
    <dgm:cxn modelId="{4F7992DD-F1CB-45EA-AFB5-8021528DFD88}" type="presParOf" srcId="{4A14AF7E-2BBB-4D96-A1E2-83685B887240}" destId="{75AE41BD-BC53-4996-AE63-0F553E95926B}" srcOrd="0" destOrd="0" presId="urn:microsoft.com/office/officeart/2005/8/layout/orgChart1"/>
    <dgm:cxn modelId="{4AEFECD7-BBC9-44BD-B154-923F21C8CB2C}" type="presParOf" srcId="{4A14AF7E-2BBB-4D96-A1E2-83685B887240}" destId="{E90B80B7-8B29-451E-9FCC-80AB2DAC0A3F}" srcOrd="1" destOrd="0" presId="urn:microsoft.com/office/officeart/2005/8/layout/orgChart1"/>
    <dgm:cxn modelId="{8189E3B9-0E81-4665-96D0-1CF361B8C7C3}" type="presParOf" srcId="{E90B80B7-8B29-451E-9FCC-80AB2DAC0A3F}" destId="{E39B8CF3-D785-4E26-8864-F048512FD372}" srcOrd="0" destOrd="0" presId="urn:microsoft.com/office/officeart/2005/8/layout/orgChart1"/>
    <dgm:cxn modelId="{D853D1ED-A72B-4411-BA73-83D7F895125A}" type="presParOf" srcId="{E39B8CF3-D785-4E26-8864-F048512FD372}" destId="{9D5D370E-77C8-4774-864D-9AAE1892F54C}" srcOrd="0" destOrd="0" presId="urn:microsoft.com/office/officeart/2005/8/layout/orgChart1"/>
    <dgm:cxn modelId="{330D7B07-6966-46FB-B796-A24E6F40C8A5}" type="presParOf" srcId="{E39B8CF3-D785-4E26-8864-F048512FD372}" destId="{32BE789E-140D-4AB1-9F08-A24B93107E80}" srcOrd="1" destOrd="0" presId="urn:microsoft.com/office/officeart/2005/8/layout/orgChart1"/>
    <dgm:cxn modelId="{354EB3F2-EE72-44ED-B283-D4B46678A7E0}" type="presParOf" srcId="{E90B80B7-8B29-451E-9FCC-80AB2DAC0A3F}" destId="{565423ED-C2E3-4B63-917D-223F5D6BAC81}" srcOrd="1" destOrd="0" presId="urn:microsoft.com/office/officeart/2005/8/layout/orgChart1"/>
    <dgm:cxn modelId="{20D9F6A4-8845-4DA4-BE00-864AEBE0A7D0}" type="presParOf" srcId="{E90B80B7-8B29-451E-9FCC-80AB2DAC0A3F}" destId="{02BE984A-B3EC-4AE1-9BF5-E03554CAB775}" srcOrd="2" destOrd="0" presId="urn:microsoft.com/office/officeart/2005/8/layout/orgChart1"/>
    <dgm:cxn modelId="{0AFE0D16-C3C2-4837-9F43-37AC3AC3F1B3}" type="presParOf" srcId="{4A14AF7E-2BBB-4D96-A1E2-83685B887240}" destId="{22729FFF-86ED-4A61-8FD3-AC1DD0FE0869}" srcOrd="2" destOrd="0" presId="urn:microsoft.com/office/officeart/2005/8/layout/orgChart1"/>
    <dgm:cxn modelId="{87022DD9-6BBC-4198-BB82-2FFF09134B25}" type="presParOf" srcId="{4A14AF7E-2BBB-4D96-A1E2-83685B887240}" destId="{F233A9B6-B3F1-4090-B1E7-2F1544548FDE}" srcOrd="3" destOrd="0" presId="urn:microsoft.com/office/officeart/2005/8/layout/orgChart1"/>
    <dgm:cxn modelId="{1519FC77-CB28-4D8E-BA48-E3B1E5D10ED5}" type="presParOf" srcId="{F233A9B6-B3F1-4090-B1E7-2F1544548FDE}" destId="{66183938-1FCA-4E4E-9845-F31FE620E902}" srcOrd="0" destOrd="0" presId="urn:microsoft.com/office/officeart/2005/8/layout/orgChart1"/>
    <dgm:cxn modelId="{BAF9B901-19F3-4F5A-ABD0-C2779CFE6C49}" type="presParOf" srcId="{66183938-1FCA-4E4E-9845-F31FE620E902}" destId="{C424A2D7-7AA1-471B-92F5-1B4E560B2777}" srcOrd="0" destOrd="0" presId="urn:microsoft.com/office/officeart/2005/8/layout/orgChart1"/>
    <dgm:cxn modelId="{C06C122B-4539-4CEF-A1F2-FC4144E5AFB8}" type="presParOf" srcId="{66183938-1FCA-4E4E-9845-F31FE620E902}" destId="{5A408BB4-BAD5-4848-A855-D04D812C8FA9}" srcOrd="1" destOrd="0" presId="urn:microsoft.com/office/officeart/2005/8/layout/orgChart1"/>
    <dgm:cxn modelId="{AAC4A8D1-DFD5-42AA-84C9-0D6897C43E6E}" type="presParOf" srcId="{F233A9B6-B3F1-4090-B1E7-2F1544548FDE}" destId="{4BB8EAF4-97EE-430B-AB03-F5CD54932984}" srcOrd="1" destOrd="0" presId="urn:microsoft.com/office/officeart/2005/8/layout/orgChart1"/>
    <dgm:cxn modelId="{4AD15D39-23B1-4FCD-B4D5-2C43558043CA}" type="presParOf" srcId="{F233A9B6-B3F1-4090-B1E7-2F1544548FDE}" destId="{E30AD79C-DB8F-418F-80D9-EE375C3734C1}" srcOrd="2" destOrd="0" presId="urn:microsoft.com/office/officeart/2005/8/layout/orgChart1"/>
    <dgm:cxn modelId="{DAC8C737-802C-4C88-9B22-09BBEDE36090}" type="presParOf" srcId="{4A14AF7E-2BBB-4D96-A1E2-83685B887240}" destId="{42202A43-27E7-4719-8FD7-A192C237ED59}" srcOrd="4" destOrd="0" presId="urn:microsoft.com/office/officeart/2005/8/layout/orgChart1"/>
    <dgm:cxn modelId="{DD2C06C7-E516-457B-BB0D-4868BA9B1324}" type="presParOf" srcId="{4A14AF7E-2BBB-4D96-A1E2-83685B887240}" destId="{B8F6C673-69DC-4732-AF95-535F43E735A9}" srcOrd="5" destOrd="0" presId="urn:microsoft.com/office/officeart/2005/8/layout/orgChart1"/>
    <dgm:cxn modelId="{BC4C32BC-F279-4D4A-8698-2CB129263303}" type="presParOf" srcId="{B8F6C673-69DC-4732-AF95-535F43E735A9}" destId="{C34051B2-8944-4917-AFC0-97C60EFC8234}" srcOrd="0" destOrd="0" presId="urn:microsoft.com/office/officeart/2005/8/layout/orgChart1"/>
    <dgm:cxn modelId="{F94FFAE1-A68F-45C8-8DDD-B6850DA52069}" type="presParOf" srcId="{C34051B2-8944-4917-AFC0-97C60EFC8234}" destId="{76BA0B61-3CA4-46B2-BA60-11AB80865023}" srcOrd="0" destOrd="0" presId="urn:microsoft.com/office/officeart/2005/8/layout/orgChart1"/>
    <dgm:cxn modelId="{C33BB110-2DDA-4251-8045-E495DBE55902}" type="presParOf" srcId="{C34051B2-8944-4917-AFC0-97C60EFC8234}" destId="{4393D712-A633-4721-8C9E-698D78EAABD0}" srcOrd="1" destOrd="0" presId="urn:microsoft.com/office/officeart/2005/8/layout/orgChart1"/>
    <dgm:cxn modelId="{0F2CBA25-9579-496F-893A-DE633417027B}" type="presParOf" srcId="{B8F6C673-69DC-4732-AF95-535F43E735A9}" destId="{0932B370-C1FD-483D-A469-06A1B2F70101}" srcOrd="1" destOrd="0" presId="urn:microsoft.com/office/officeart/2005/8/layout/orgChart1"/>
    <dgm:cxn modelId="{AA840D21-64D1-4C11-9BD9-28DFDFF047FF}" type="presParOf" srcId="{B8F6C673-69DC-4732-AF95-535F43E735A9}" destId="{58954396-2C24-40A1-8F09-5AE20250EF55}" srcOrd="2" destOrd="0" presId="urn:microsoft.com/office/officeart/2005/8/layout/orgChart1"/>
    <dgm:cxn modelId="{FFD467EA-EF6D-4D41-A2CA-63F5DE91CE94}" type="presParOf" srcId="{9D8D0B67-D5FA-457A-BC28-DEABF35BEA31}" destId="{4EBDD54C-9523-4D0D-B41C-B3F0636285A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6416EB-E1DB-4F36-848C-58A00E5B730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6E39C1C-6D12-4D4D-A7AF-350DA3271BB6}">
      <dgm:prSet phldrT="[Texto]"/>
      <dgm:spPr/>
      <dgm:t>
        <a:bodyPr/>
        <a:lstStyle/>
        <a:p>
          <a:r>
            <a:rPr lang="pt-BR" dirty="0" smtClean="0"/>
            <a:t>Conforto</a:t>
          </a:r>
          <a:endParaRPr lang="pt-BR" dirty="0"/>
        </a:p>
      </dgm:t>
    </dgm:pt>
    <dgm:pt modelId="{6AC2748F-A45A-4788-A25E-ED47C3C506CD}" type="parTrans" cxnId="{D0CC95ED-4AF0-4C90-AB08-BB9BEC2FCA83}">
      <dgm:prSet/>
      <dgm:spPr/>
      <dgm:t>
        <a:bodyPr/>
        <a:lstStyle/>
        <a:p>
          <a:endParaRPr lang="pt-BR"/>
        </a:p>
      </dgm:t>
    </dgm:pt>
    <dgm:pt modelId="{518E4F4A-3492-4F40-80B2-AAD01A84E3C8}" type="sibTrans" cxnId="{D0CC95ED-4AF0-4C90-AB08-BB9BEC2FCA83}">
      <dgm:prSet/>
      <dgm:spPr/>
      <dgm:t>
        <a:bodyPr/>
        <a:lstStyle/>
        <a:p>
          <a:endParaRPr lang="pt-BR"/>
        </a:p>
      </dgm:t>
    </dgm:pt>
    <dgm:pt modelId="{C410F224-EBEF-4882-B7EA-FDF1E32A69C1}">
      <dgm:prSet phldrT="[Texto]"/>
      <dgm:spPr/>
      <dgm:t>
        <a:bodyPr/>
        <a:lstStyle/>
        <a:p>
          <a:r>
            <a:rPr lang="pt-BR" dirty="0" smtClean="0"/>
            <a:t>Segurança</a:t>
          </a:r>
          <a:endParaRPr lang="pt-BR" dirty="0"/>
        </a:p>
      </dgm:t>
    </dgm:pt>
    <dgm:pt modelId="{F9941041-BCAF-4928-88BB-5D70241A707B}" type="parTrans" cxnId="{F29F1462-E1C1-4254-9094-097145BD3A35}">
      <dgm:prSet/>
      <dgm:spPr/>
      <dgm:t>
        <a:bodyPr/>
        <a:lstStyle/>
        <a:p>
          <a:endParaRPr lang="pt-BR"/>
        </a:p>
      </dgm:t>
    </dgm:pt>
    <dgm:pt modelId="{A333CE18-05DF-40E3-99BC-4CF296DABB91}" type="sibTrans" cxnId="{F29F1462-E1C1-4254-9094-097145BD3A35}">
      <dgm:prSet/>
      <dgm:spPr/>
      <dgm:t>
        <a:bodyPr/>
        <a:lstStyle/>
        <a:p>
          <a:endParaRPr lang="pt-BR"/>
        </a:p>
      </dgm:t>
    </dgm:pt>
    <dgm:pt modelId="{F5F7F3A0-525E-42E5-90F4-D92B705E5517}">
      <dgm:prSet phldrT="[Texto]"/>
      <dgm:spPr/>
      <dgm:t>
        <a:bodyPr/>
        <a:lstStyle/>
        <a:p>
          <a:r>
            <a:rPr lang="pt-BR" dirty="0" smtClean="0"/>
            <a:t>Eficiência</a:t>
          </a:r>
          <a:endParaRPr lang="pt-BR" dirty="0"/>
        </a:p>
      </dgm:t>
    </dgm:pt>
    <dgm:pt modelId="{927E095C-BBA2-4B0F-A082-02666D121D7C}" type="parTrans" cxnId="{89664CD5-DBF7-4BB7-ADAD-FC23563E49EB}">
      <dgm:prSet/>
      <dgm:spPr/>
      <dgm:t>
        <a:bodyPr/>
        <a:lstStyle/>
        <a:p>
          <a:endParaRPr lang="pt-BR"/>
        </a:p>
      </dgm:t>
    </dgm:pt>
    <dgm:pt modelId="{CBBC6635-FF8B-4C21-BC0B-FAB04FEBFE12}" type="sibTrans" cxnId="{89664CD5-DBF7-4BB7-ADAD-FC23563E49EB}">
      <dgm:prSet/>
      <dgm:spPr/>
      <dgm:t>
        <a:bodyPr/>
        <a:lstStyle/>
        <a:p>
          <a:endParaRPr lang="pt-BR"/>
        </a:p>
      </dgm:t>
    </dgm:pt>
    <dgm:pt modelId="{439C9DEB-93F9-482F-95EA-77374747B1CF}">
      <dgm:prSet phldrT="[Texto]"/>
      <dgm:spPr>
        <a:solidFill>
          <a:srgbClr val="FFFF00"/>
        </a:solidFill>
      </dgm:spPr>
      <dgm:t>
        <a:bodyPr/>
        <a:lstStyle/>
        <a:p>
          <a:r>
            <a:rPr lang="pt-BR" dirty="0" smtClean="0">
              <a:solidFill>
                <a:schemeClr val="bg1"/>
              </a:solidFill>
            </a:rPr>
            <a:t>Modelo ideal</a:t>
          </a:r>
          <a:endParaRPr lang="pt-BR" dirty="0">
            <a:solidFill>
              <a:schemeClr val="bg1"/>
            </a:solidFill>
          </a:endParaRPr>
        </a:p>
      </dgm:t>
    </dgm:pt>
    <dgm:pt modelId="{FC399CA6-FF1D-4F78-BE2D-B026169E2C07}" type="sibTrans" cxnId="{F90CFDB7-F0A7-49AE-8889-7D29C6DE9076}">
      <dgm:prSet/>
      <dgm:spPr/>
      <dgm:t>
        <a:bodyPr/>
        <a:lstStyle/>
        <a:p>
          <a:endParaRPr lang="pt-BR"/>
        </a:p>
      </dgm:t>
    </dgm:pt>
    <dgm:pt modelId="{2ED8C431-9B54-499C-9E5D-538654DCD14D}" type="parTrans" cxnId="{F90CFDB7-F0A7-49AE-8889-7D29C6DE9076}">
      <dgm:prSet/>
      <dgm:spPr/>
      <dgm:t>
        <a:bodyPr/>
        <a:lstStyle/>
        <a:p>
          <a:endParaRPr lang="pt-BR"/>
        </a:p>
      </dgm:t>
    </dgm:pt>
    <dgm:pt modelId="{26368585-50CB-4E65-B27F-E2B157F5D843}" type="pres">
      <dgm:prSet presAssocID="{F06416EB-E1DB-4F36-848C-58A00E5B730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D8D0B67-D5FA-457A-BC28-DEABF35BEA31}" type="pres">
      <dgm:prSet presAssocID="{439C9DEB-93F9-482F-95EA-77374747B1CF}" presName="hierRoot1" presStyleCnt="0">
        <dgm:presLayoutVars>
          <dgm:hierBranch val="init"/>
        </dgm:presLayoutVars>
      </dgm:prSet>
      <dgm:spPr/>
    </dgm:pt>
    <dgm:pt modelId="{A3F54762-0108-4D91-A060-0C3D69AA3349}" type="pres">
      <dgm:prSet presAssocID="{439C9DEB-93F9-482F-95EA-77374747B1CF}" presName="rootComposite1" presStyleCnt="0"/>
      <dgm:spPr/>
    </dgm:pt>
    <dgm:pt modelId="{9B7DAC46-0E6A-4459-A308-BDCFAEF674EC}" type="pres">
      <dgm:prSet presAssocID="{439C9DEB-93F9-482F-95EA-77374747B1CF}" presName="rootText1" presStyleLbl="node0" presStyleIdx="0" presStyleCnt="1" custLinFactNeighborX="-1812" custLinFactNeighborY="206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0E8AE33-1DED-446E-A05C-64DBB06919DA}" type="pres">
      <dgm:prSet presAssocID="{439C9DEB-93F9-482F-95EA-77374747B1CF}" presName="rootConnector1" presStyleLbl="node1" presStyleIdx="0" presStyleCnt="0"/>
      <dgm:spPr/>
    </dgm:pt>
    <dgm:pt modelId="{4A14AF7E-2BBB-4D96-A1E2-83685B887240}" type="pres">
      <dgm:prSet presAssocID="{439C9DEB-93F9-482F-95EA-77374747B1CF}" presName="hierChild2" presStyleCnt="0"/>
      <dgm:spPr/>
    </dgm:pt>
    <dgm:pt modelId="{75AE41BD-BC53-4996-AE63-0F553E95926B}" type="pres">
      <dgm:prSet presAssocID="{6AC2748F-A45A-4788-A25E-ED47C3C506CD}" presName="Name37" presStyleLbl="parChTrans1D2" presStyleIdx="0" presStyleCnt="3"/>
      <dgm:spPr/>
    </dgm:pt>
    <dgm:pt modelId="{E90B80B7-8B29-451E-9FCC-80AB2DAC0A3F}" type="pres">
      <dgm:prSet presAssocID="{E6E39C1C-6D12-4D4D-A7AF-350DA3271BB6}" presName="hierRoot2" presStyleCnt="0">
        <dgm:presLayoutVars>
          <dgm:hierBranch val="init"/>
        </dgm:presLayoutVars>
      </dgm:prSet>
      <dgm:spPr/>
    </dgm:pt>
    <dgm:pt modelId="{E39B8CF3-D785-4E26-8864-F048512FD372}" type="pres">
      <dgm:prSet presAssocID="{E6E39C1C-6D12-4D4D-A7AF-350DA3271BB6}" presName="rootComposite" presStyleCnt="0"/>
      <dgm:spPr/>
    </dgm:pt>
    <dgm:pt modelId="{9D5D370E-77C8-4774-864D-9AAE1892F54C}" type="pres">
      <dgm:prSet presAssocID="{E6E39C1C-6D12-4D4D-A7AF-350DA3271BB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2BE789E-140D-4AB1-9F08-A24B93107E80}" type="pres">
      <dgm:prSet presAssocID="{E6E39C1C-6D12-4D4D-A7AF-350DA3271BB6}" presName="rootConnector" presStyleLbl="node2" presStyleIdx="0" presStyleCnt="3"/>
      <dgm:spPr/>
    </dgm:pt>
    <dgm:pt modelId="{565423ED-C2E3-4B63-917D-223F5D6BAC81}" type="pres">
      <dgm:prSet presAssocID="{E6E39C1C-6D12-4D4D-A7AF-350DA3271BB6}" presName="hierChild4" presStyleCnt="0"/>
      <dgm:spPr/>
    </dgm:pt>
    <dgm:pt modelId="{02BE984A-B3EC-4AE1-9BF5-E03554CAB775}" type="pres">
      <dgm:prSet presAssocID="{E6E39C1C-6D12-4D4D-A7AF-350DA3271BB6}" presName="hierChild5" presStyleCnt="0"/>
      <dgm:spPr/>
    </dgm:pt>
    <dgm:pt modelId="{22729FFF-86ED-4A61-8FD3-AC1DD0FE0869}" type="pres">
      <dgm:prSet presAssocID="{F9941041-BCAF-4928-88BB-5D70241A707B}" presName="Name37" presStyleLbl="parChTrans1D2" presStyleIdx="1" presStyleCnt="3"/>
      <dgm:spPr/>
    </dgm:pt>
    <dgm:pt modelId="{F233A9B6-B3F1-4090-B1E7-2F1544548FDE}" type="pres">
      <dgm:prSet presAssocID="{C410F224-EBEF-4882-B7EA-FDF1E32A69C1}" presName="hierRoot2" presStyleCnt="0">
        <dgm:presLayoutVars>
          <dgm:hierBranch val="init"/>
        </dgm:presLayoutVars>
      </dgm:prSet>
      <dgm:spPr/>
    </dgm:pt>
    <dgm:pt modelId="{66183938-1FCA-4E4E-9845-F31FE620E902}" type="pres">
      <dgm:prSet presAssocID="{C410F224-EBEF-4882-B7EA-FDF1E32A69C1}" presName="rootComposite" presStyleCnt="0"/>
      <dgm:spPr/>
    </dgm:pt>
    <dgm:pt modelId="{C424A2D7-7AA1-471B-92F5-1B4E560B2777}" type="pres">
      <dgm:prSet presAssocID="{C410F224-EBEF-4882-B7EA-FDF1E32A69C1}" presName="rootText" presStyleLbl="node2" presStyleIdx="1" presStyleCnt="3">
        <dgm:presLayoutVars>
          <dgm:chPref val="3"/>
        </dgm:presLayoutVars>
      </dgm:prSet>
      <dgm:spPr/>
    </dgm:pt>
    <dgm:pt modelId="{5A408BB4-BAD5-4848-A855-D04D812C8FA9}" type="pres">
      <dgm:prSet presAssocID="{C410F224-EBEF-4882-B7EA-FDF1E32A69C1}" presName="rootConnector" presStyleLbl="node2" presStyleIdx="1" presStyleCnt="3"/>
      <dgm:spPr/>
    </dgm:pt>
    <dgm:pt modelId="{4BB8EAF4-97EE-430B-AB03-F5CD54932984}" type="pres">
      <dgm:prSet presAssocID="{C410F224-EBEF-4882-B7EA-FDF1E32A69C1}" presName="hierChild4" presStyleCnt="0"/>
      <dgm:spPr/>
    </dgm:pt>
    <dgm:pt modelId="{E30AD79C-DB8F-418F-80D9-EE375C3734C1}" type="pres">
      <dgm:prSet presAssocID="{C410F224-EBEF-4882-B7EA-FDF1E32A69C1}" presName="hierChild5" presStyleCnt="0"/>
      <dgm:spPr/>
    </dgm:pt>
    <dgm:pt modelId="{42202A43-27E7-4719-8FD7-A192C237ED59}" type="pres">
      <dgm:prSet presAssocID="{927E095C-BBA2-4B0F-A082-02666D121D7C}" presName="Name37" presStyleLbl="parChTrans1D2" presStyleIdx="2" presStyleCnt="3"/>
      <dgm:spPr/>
    </dgm:pt>
    <dgm:pt modelId="{B8F6C673-69DC-4732-AF95-535F43E735A9}" type="pres">
      <dgm:prSet presAssocID="{F5F7F3A0-525E-42E5-90F4-D92B705E5517}" presName="hierRoot2" presStyleCnt="0">
        <dgm:presLayoutVars>
          <dgm:hierBranch val="init"/>
        </dgm:presLayoutVars>
      </dgm:prSet>
      <dgm:spPr/>
    </dgm:pt>
    <dgm:pt modelId="{C34051B2-8944-4917-AFC0-97C60EFC8234}" type="pres">
      <dgm:prSet presAssocID="{F5F7F3A0-525E-42E5-90F4-D92B705E5517}" presName="rootComposite" presStyleCnt="0"/>
      <dgm:spPr/>
    </dgm:pt>
    <dgm:pt modelId="{76BA0B61-3CA4-46B2-BA60-11AB80865023}" type="pres">
      <dgm:prSet presAssocID="{F5F7F3A0-525E-42E5-90F4-D92B705E5517}" presName="rootText" presStyleLbl="node2" presStyleIdx="2" presStyleCnt="3">
        <dgm:presLayoutVars>
          <dgm:chPref val="3"/>
        </dgm:presLayoutVars>
      </dgm:prSet>
      <dgm:spPr/>
    </dgm:pt>
    <dgm:pt modelId="{4393D712-A633-4721-8C9E-698D78EAABD0}" type="pres">
      <dgm:prSet presAssocID="{F5F7F3A0-525E-42E5-90F4-D92B705E5517}" presName="rootConnector" presStyleLbl="node2" presStyleIdx="2" presStyleCnt="3"/>
      <dgm:spPr/>
    </dgm:pt>
    <dgm:pt modelId="{0932B370-C1FD-483D-A469-06A1B2F70101}" type="pres">
      <dgm:prSet presAssocID="{F5F7F3A0-525E-42E5-90F4-D92B705E5517}" presName="hierChild4" presStyleCnt="0"/>
      <dgm:spPr/>
    </dgm:pt>
    <dgm:pt modelId="{58954396-2C24-40A1-8F09-5AE20250EF55}" type="pres">
      <dgm:prSet presAssocID="{F5F7F3A0-525E-42E5-90F4-D92B705E5517}" presName="hierChild5" presStyleCnt="0"/>
      <dgm:spPr/>
    </dgm:pt>
    <dgm:pt modelId="{4EBDD54C-9523-4D0D-B41C-B3F0636285A4}" type="pres">
      <dgm:prSet presAssocID="{439C9DEB-93F9-482F-95EA-77374747B1CF}" presName="hierChild3" presStyleCnt="0"/>
      <dgm:spPr/>
    </dgm:pt>
  </dgm:ptLst>
  <dgm:cxnLst>
    <dgm:cxn modelId="{D55FF300-FA37-44BB-BD40-AD29C1EF2C99}" type="presOf" srcId="{E6E39C1C-6D12-4D4D-A7AF-350DA3271BB6}" destId="{32BE789E-140D-4AB1-9F08-A24B93107E80}" srcOrd="1" destOrd="0" presId="urn:microsoft.com/office/officeart/2005/8/layout/orgChart1"/>
    <dgm:cxn modelId="{69593021-8E01-4547-8FCD-C01E15D4DD11}" type="presOf" srcId="{927E095C-BBA2-4B0F-A082-02666D121D7C}" destId="{42202A43-27E7-4719-8FD7-A192C237ED59}" srcOrd="0" destOrd="0" presId="urn:microsoft.com/office/officeart/2005/8/layout/orgChart1"/>
    <dgm:cxn modelId="{ACEE69A7-CEB1-487B-8A9D-B3EDEFD818C3}" type="presOf" srcId="{C410F224-EBEF-4882-B7EA-FDF1E32A69C1}" destId="{5A408BB4-BAD5-4848-A855-D04D812C8FA9}" srcOrd="1" destOrd="0" presId="urn:microsoft.com/office/officeart/2005/8/layout/orgChart1"/>
    <dgm:cxn modelId="{B9B0E383-8176-4DD7-9066-AA65A785453B}" type="presOf" srcId="{F06416EB-E1DB-4F36-848C-58A00E5B730B}" destId="{26368585-50CB-4E65-B27F-E2B157F5D843}" srcOrd="0" destOrd="0" presId="urn:microsoft.com/office/officeart/2005/8/layout/orgChart1"/>
    <dgm:cxn modelId="{FC6A19FA-B366-438E-A15A-392C471FB595}" type="presOf" srcId="{F5F7F3A0-525E-42E5-90F4-D92B705E5517}" destId="{76BA0B61-3CA4-46B2-BA60-11AB80865023}" srcOrd="0" destOrd="0" presId="urn:microsoft.com/office/officeart/2005/8/layout/orgChart1"/>
    <dgm:cxn modelId="{7656AF25-14B7-4EE9-AC96-0EF7BDE7DD8F}" type="presOf" srcId="{C410F224-EBEF-4882-B7EA-FDF1E32A69C1}" destId="{C424A2D7-7AA1-471B-92F5-1B4E560B2777}" srcOrd="0" destOrd="0" presId="urn:microsoft.com/office/officeart/2005/8/layout/orgChart1"/>
    <dgm:cxn modelId="{5200F9C6-1CF5-424C-B96D-9BAF234915AC}" type="presOf" srcId="{439C9DEB-93F9-482F-95EA-77374747B1CF}" destId="{50E8AE33-1DED-446E-A05C-64DBB06919DA}" srcOrd="1" destOrd="0" presId="urn:microsoft.com/office/officeart/2005/8/layout/orgChart1"/>
    <dgm:cxn modelId="{32AFF0F5-FFA1-4C70-8E22-103CCEBF6954}" type="presOf" srcId="{6AC2748F-A45A-4788-A25E-ED47C3C506CD}" destId="{75AE41BD-BC53-4996-AE63-0F553E95926B}" srcOrd="0" destOrd="0" presId="urn:microsoft.com/office/officeart/2005/8/layout/orgChart1"/>
    <dgm:cxn modelId="{89664CD5-DBF7-4BB7-ADAD-FC23563E49EB}" srcId="{439C9DEB-93F9-482F-95EA-77374747B1CF}" destId="{F5F7F3A0-525E-42E5-90F4-D92B705E5517}" srcOrd="2" destOrd="0" parTransId="{927E095C-BBA2-4B0F-A082-02666D121D7C}" sibTransId="{CBBC6635-FF8B-4C21-BC0B-FAB04FEBFE12}"/>
    <dgm:cxn modelId="{D0B186CD-76D8-4E7D-82DB-74605FB64726}" type="presOf" srcId="{439C9DEB-93F9-482F-95EA-77374747B1CF}" destId="{9B7DAC46-0E6A-4459-A308-BDCFAEF674EC}" srcOrd="0" destOrd="0" presId="urn:microsoft.com/office/officeart/2005/8/layout/orgChart1"/>
    <dgm:cxn modelId="{8618A965-E9C1-401C-AA87-739271F23580}" type="presOf" srcId="{F5F7F3A0-525E-42E5-90F4-D92B705E5517}" destId="{4393D712-A633-4721-8C9E-698D78EAABD0}" srcOrd="1" destOrd="0" presId="urn:microsoft.com/office/officeart/2005/8/layout/orgChart1"/>
    <dgm:cxn modelId="{53D5F29F-EA13-4897-A5F1-A4DC69CCAFBE}" type="presOf" srcId="{E6E39C1C-6D12-4D4D-A7AF-350DA3271BB6}" destId="{9D5D370E-77C8-4774-864D-9AAE1892F54C}" srcOrd="0" destOrd="0" presId="urn:microsoft.com/office/officeart/2005/8/layout/orgChart1"/>
    <dgm:cxn modelId="{F29F1462-E1C1-4254-9094-097145BD3A35}" srcId="{439C9DEB-93F9-482F-95EA-77374747B1CF}" destId="{C410F224-EBEF-4882-B7EA-FDF1E32A69C1}" srcOrd="1" destOrd="0" parTransId="{F9941041-BCAF-4928-88BB-5D70241A707B}" sibTransId="{A333CE18-05DF-40E3-99BC-4CF296DABB91}"/>
    <dgm:cxn modelId="{CAE8D52E-2F40-40D5-8DA1-B4F4D86391DA}" type="presOf" srcId="{F9941041-BCAF-4928-88BB-5D70241A707B}" destId="{22729FFF-86ED-4A61-8FD3-AC1DD0FE0869}" srcOrd="0" destOrd="0" presId="urn:microsoft.com/office/officeart/2005/8/layout/orgChart1"/>
    <dgm:cxn modelId="{F90CFDB7-F0A7-49AE-8889-7D29C6DE9076}" srcId="{F06416EB-E1DB-4F36-848C-58A00E5B730B}" destId="{439C9DEB-93F9-482F-95EA-77374747B1CF}" srcOrd="0" destOrd="0" parTransId="{2ED8C431-9B54-499C-9E5D-538654DCD14D}" sibTransId="{FC399CA6-FF1D-4F78-BE2D-B026169E2C07}"/>
    <dgm:cxn modelId="{D0CC95ED-4AF0-4C90-AB08-BB9BEC2FCA83}" srcId="{439C9DEB-93F9-482F-95EA-77374747B1CF}" destId="{E6E39C1C-6D12-4D4D-A7AF-350DA3271BB6}" srcOrd="0" destOrd="0" parTransId="{6AC2748F-A45A-4788-A25E-ED47C3C506CD}" sibTransId="{518E4F4A-3492-4F40-80B2-AAD01A84E3C8}"/>
    <dgm:cxn modelId="{0912365D-358C-4D0D-9C99-39A9BA80BD5E}" type="presParOf" srcId="{26368585-50CB-4E65-B27F-E2B157F5D843}" destId="{9D8D0B67-D5FA-457A-BC28-DEABF35BEA31}" srcOrd="0" destOrd="0" presId="urn:microsoft.com/office/officeart/2005/8/layout/orgChart1"/>
    <dgm:cxn modelId="{D29E41C6-1733-47FF-B6D3-CC33629DF5F4}" type="presParOf" srcId="{9D8D0B67-D5FA-457A-BC28-DEABF35BEA31}" destId="{A3F54762-0108-4D91-A060-0C3D69AA3349}" srcOrd="0" destOrd="0" presId="urn:microsoft.com/office/officeart/2005/8/layout/orgChart1"/>
    <dgm:cxn modelId="{90CDA497-AF27-4252-A561-2411E995D9D0}" type="presParOf" srcId="{A3F54762-0108-4D91-A060-0C3D69AA3349}" destId="{9B7DAC46-0E6A-4459-A308-BDCFAEF674EC}" srcOrd="0" destOrd="0" presId="urn:microsoft.com/office/officeart/2005/8/layout/orgChart1"/>
    <dgm:cxn modelId="{458B1B12-D9A2-45CC-8800-066B4A0E75B6}" type="presParOf" srcId="{A3F54762-0108-4D91-A060-0C3D69AA3349}" destId="{50E8AE33-1DED-446E-A05C-64DBB06919DA}" srcOrd="1" destOrd="0" presId="urn:microsoft.com/office/officeart/2005/8/layout/orgChart1"/>
    <dgm:cxn modelId="{DF8C43E6-398F-4D80-A08E-A2108B7E636A}" type="presParOf" srcId="{9D8D0B67-D5FA-457A-BC28-DEABF35BEA31}" destId="{4A14AF7E-2BBB-4D96-A1E2-83685B887240}" srcOrd="1" destOrd="0" presId="urn:microsoft.com/office/officeart/2005/8/layout/orgChart1"/>
    <dgm:cxn modelId="{4E505EB6-F5ED-46B0-8B96-644F1BB56B42}" type="presParOf" srcId="{4A14AF7E-2BBB-4D96-A1E2-83685B887240}" destId="{75AE41BD-BC53-4996-AE63-0F553E95926B}" srcOrd="0" destOrd="0" presId="urn:microsoft.com/office/officeart/2005/8/layout/orgChart1"/>
    <dgm:cxn modelId="{D6184C8E-3138-4B34-8BF0-0E340B50D48E}" type="presParOf" srcId="{4A14AF7E-2BBB-4D96-A1E2-83685B887240}" destId="{E90B80B7-8B29-451E-9FCC-80AB2DAC0A3F}" srcOrd="1" destOrd="0" presId="urn:microsoft.com/office/officeart/2005/8/layout/orgChart1"/>
    <dgm:cxn modelId="{FBC6A3B2-E030-42FB-8D37-AAC02516AF8F}" type="presParOf" srcId="{E90B80B7-8B29-451E-9FCC-80AB2DAC0A3F}" destId="{E39B8CF3-D785-4E26-8864-F048512FD372}" srcOrd="0" destOrd="0" presId="urn:microsoft.com/office/officeart/2005/8/layout/orgChart1"/>
    <dgm:cxn modelId="{9E0F3A4D-8007-45BB-A3E4-2839B945B181}" type="presParOf" srcId="{E39B8CF3-D785-4E26-8864-F048512FD372}" destId="{9D5D370E-77C8-4774-864D-9AAE1892F54C}" srcOrd="0" destOrd="0" presId="urn:microsoft.com/office/officeart/2005/8/layout/orgChart1"/>
    <dgm:cxn modelId="{9AF36A0E-F6D5-4699-B559-3536ED6E0CF6}" type="presParOf" srcId="{E39B8CF3-D785-4E26-8864-F048512FD372}" destId="{32BE789E-140D-4AB1-9F08-A24B93107E80}" srcOrd="1" destOrd="0" presId="urn:microsoft.com/office/officeart/2005/8/layout/orgChart1"/>
    <dgm:cxn modelId="{F9A92A7A-E21B-4947-91FE-3D36FA8B1810}" type="presParOf" srcId="{E90B80B7-8B29-451E-9FCC-80AB2DAC0A3F}" destId="{565423ED-C2E3-4B63-917D-223F5D6BAC81}" srcOrd="1" destOrd="0" presId="urn:microsoft.com/office/officeart/2005/8/layout/orgChart1"/>
    <dgm:cxn modelId="{CD10F428-C109-4CB1-B380-756021D24DDB}" type="presParOf" srcId="{E90B80B7-8B29-451E-9FCC-80AB2DAC0A3F}" destId="{02BE984A-B3EC-4AE1-9BF5-E03554CAB775}" srcOrd="2" destOrd="0" presId="urn:microsoft.com/office/officeart/2005/8/layout/orgChart1"/>
    <dgm:cxn modelId="{2CA6AC4A-DE0E-4E36-AF22-1D3C77C47DAD}" type="presParOf" srcId="{4A14AF7E-2BBB-4D96-A1E2-83685B887240}" destId="{22729FFF-86ED-4A61-8FD3-AC1DD0FE0869}" srcOrd="2" destOrd="0" presId="urn:microsoft.com/office/officeart/2005/8/layout/orgChart1"/>
    <dgm:cxn modelId="{18B3E038-C2E8-4CCD-BD95-A30952FC05EA}" type="presParOf" srcId="{4A14AF7E-2BBB-4D96-A1E2-83685B887240}" destId="{F233A9B6-B3F1-4090-B1E7-2F1544548FDE}" srcOrd="3" destOrd="0" presId="urn:microsoft.com/office/officeart/2005/8/layout/orgChart1"/>
    <dgm:cxn modelId="{223A315F-3B09-4F77-89F7-3FCFFE16B377}" type="presParOf" srcId="{F233A9B6-B3F1-4090-B1E7-2F1544548FDE}" destId="{66183938-1FCA-4E4E-9845-F31FE620E902}" srcOrd="0" destOrd="0" presId="urn:microsoft.com/office/officeart/2005/8/layout/orgChart1"/>
    <dgm:cxn modelId="{CA7A7254-CC57-47FF-8DB8-0CBD83A4501E}" type="presParOf" srcId="{66183938-1FCA-4E4E-9845-F31FE620E902}" destId="{C424A2D7-7AA1-471B-92F5-1B4E560B2777}" srcOrd="0" destOrd="0" presId="urn:microsoft.com/office/officeart/2005/8/layout/orgChart1"/>
    <dgm:cxn modelId="{7063F2DC-A24D-42E1-8D2A-27FEE12169A9}" type="presParOf" srcId="{66183938-1FCA-4E4E-9845-F31FE620E902}" destId="{5A408BB4-BAD5-4848-A855-D04D812C8FA9}" srcOrd="1" destOrd="0" presId="urn:microsoft.com/office/officeart/2005/8/layout/orgChart1"/>
    <dgm:cxn modelId="{8AFE9EC1-409A-4BC5-9A07-AE0EEB8360BE}" type="presParOf" srcId="{F233A9B6-B3F1-4090-B1E7-2F1544548FDE}" destId="{4BB8EAF4-97EE-430B-AB03-F5CD54932984}" srcOrd="1" destOrd="0" presId="urn:microsoft.com/office/officeart/2005/8/layout/orgChart1"/>
    <dgm:cxn modelId="{4E08AA49-8531-45C2-83F5-695D27B4B7D5}" type="presParOf" srcId="{F233A9B6-B3F1-4090-B1E7-2F1544548FDE}" destId="{E30AD79C-DB8F-418F-80D9-EE375C3734C1}" srcOrd="2" destOrd="0" presId="urn:microsoft.com/office/officeart/2005/8/layout/orgChart1"/>
    <dgm:cxn modelId="{02A9E524-3BAE-4806-A344-767D1B80AF7C}" type="presParOf" srcId="{4A14AF7E-2BBB-4D96-A1E2-83685B887240}" destId="{42202A43-27E7-4719-8FD7-A192C237ED59}" srcOrd="4" destOrd="0" presId="urn:microsoft.com/office/officeart/2005/8/layout/orgChart1"/>
    <dgm:cxn modelId="{7378724D-39AA-4B1E-BEC6-5239F7B10DE7}" type="presParOf" srcId="{4A14AF7E-2BBB-4D96-A1E2-83685B887240}" destId="{B8F6C673-69DC-4732-AF95-535F43E735A9}" srcOrd="5" destOrd="0" presId="urn:microsoft.com/office/officeart/2005/8/layout/orgChart1"/>
    <dgm:cxn modelId="{89DE82A8-B841-4C95-AE58-24C0E53D7CAC}" type="presParOf" srcId="{B8F6C673-69DC-4732-AF95-535F43E735A9}" destId="{C34051B2-8944-4917-AFC0-97C60EFC8234}" srcOrd="0" destOrd="0" presId="urn:microsoft.com/office/officeart/2005/8/layout/orgChart1"/>
    <dgm:cxn modelId="{04261A52-2F4C-474B-92E5-A6B43544822B}" type="presParOf" srcId="{C34051B2-8944-4917-AFC0-97C60EFC8234}" destId="{76BA0B61-3CA4-46B2-BA60-11AB80865023}" srcOrd="0" destOrd="0" presId="urn:microsoft.com/office/officeart/2005/8/layout/orgChart1"/>
    <dgm:cxn modelId="{F48809B8-CEAA-4FCE-B4D7-57A10EBAD5F1}" type="presParOf" srcId="{C34051B2-8944-4917-AFC0-97C60EFC8234}" destId="{4393D712-A633-4721-8C9E-698D78EAABD0}" srcOrd="1" destOrd="0" presId="urn:microsoft.com/office/officeart/2005/8/layout/orgChart1"/>
    <dgm:cxn modelId="{6257D0E6-A2B9-402D-BB2C-3CA7F954F47C}" type="presParOf" srcId="{B8F6C673-69DC-4732-AF95-535F43E735A9}" destId="{0932B370-C1FD-483D-A469-06A1B2F70101}" srcOrd="1" destOrd="0" presId="urn:microsoft.com/office/officeart/2005/8/layout/orgChart1"/>
    <dgm:cxn modelId="{9EB03D3D-4F45-4E18-8352-4C21972EC904}" type="presParOf" srcId="{B8F6C673-69DC-4732-AF95-535F43E735A9}" destId="{58954396-2C24-40A1-8F09-5AE20250EF55}" srcOrd="2" destOrd="0" presId="urn:microsoft.com/office/officeart/2005/8/layout/orgChart1"/>
    <dgm:cxn modelId="{094C0698-0D27-4470-8E13-776CAF3B1B91}" type="presParOf" srcId="{9D8D0B67-D5FA-457A-BC28-DEABF35BEA31}" destId="{4EBDD54C-9523-4D0D-B41C-B3F0636285A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202A43-27E7-4719-8FD7-A192C237ED59}">
      <dsp:nvSpPr>
        <dsp:cNvPr id="0" name=""/>
        <dsp:cNvSpPr/>
      </dsp:nvSpPr>
      <dsp:spPr>
        <a:xfrm>
          <a:off x="3694240" y="2056307"/>
          <a:ext cx="2681250" cy="435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674"/>
              </a:lnTo>
              <a:lnTo>
                <a:pt x="2681250" y="206674"/>
              </a:lnTo>
              <a:lnTo>
                <a:pt x="2681250" y="43591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729FFF-86ED-4A61-8FD3-AC1DD0FE0869}">
      <dsp:nvSpPr>
        <dsp:cNvPr id="0" name=""/>
        <dsp:cNvSpPr/>
      </dsp:nvSpPr>
      <dsp:spPr>
        <a:xfrm>
          <a:off x="3648520" y="2056307"/>
          <a:ext cx="91440" cy="4359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674"/>
              </a:lnTo>
              <a:lnTo>
                <a:pt x="85279" y="206674"/>
              </a:lnTo>
              <a:lnTo>
                <a:pt x="85279" y="43591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E41BD-BC53-4996-AE63-0F553E95926B}">
      <dsp:nvSpPr>
        <dsp:cNvPr id="0" name=""/>
        <dsp:cNvSpPr/>
      </dsp:nvSpPr>
      <dsp:spPr>
        <a:xfrm>
          <a:off x="1092109" y="2056307"/>
          <a:ext cx="2602130" cy="435911"/>
        </a:xfrm>
        <a:custGeom>
          <a:avLst/>
          <a:gdLst/>
          <a:ahLst/>
          <a:cxnLst/>
          <a:rect l="0" t="0" r="0" b="0"/>
          <a:pathLst>
            <a:path>
              <a:moveTo>
                <a:pt x="2602130" y="0"/>
              </a:moveTo>
              <a:lnTo>
                <a:pt x="2602130" y="206674"/>
              </a:lnTo>
              <a:lnTo>
                <a:pt x="0" y="206674"/>
              </a:lnTo>
              <a:lnTo>
                <a:pt x="0" y="43591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DAC46-0E6A-4459-A308-BDCFAEF674EC}">
      <dsp:nvSpPr>
        <dsp:cNvPr id="0" name=""/>
        <dsp:cNvSpPr/>
      </dsp:nvSpPr>
      <dsp:spPr>
        <a:xfrm>
          <a:off x="2602632" y="964699"/>
          <a:ext cx="2183215" cy="1091607"/>
        </a:xfrm>
        <a:prstGeom prst="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>
              <a:solidFill>
                <a:schemeClr val="bg1"/>
              </a:solidFill>
            </a:rPr>
            <a:t>Modelo padronizado</a:t>
          </a:r>
          <a:endParaRPr lang="pt-BR" sz="3000" kern="1200" dirty="0">
            <a:solidFill>
              <a:schemeClr val="bg1"/>
            </a:solidFill>
          </a:endParaRPr>
        </a:p>
      </dsp:txBody>
      <dsp:txXfrm>
        <a:off x="2602632" y="964699"/>
        <a:ext cx="2183215" cy="1091607"/>
      </dsp:txXfrm>
    </dsp:sp>
    <dsp:sp modelId="{9D5D370E-77C8-4774-864D-9AAE1892F54C}">
      <dsp:nvSpPr>
        <dsp:cNvPr id="0" name=""/>
        <dsp:cNvSpPr/>
      </dsp:nvSpPr>
      <dsp:spPr>
        <a:xfrm>
          <a:off x="501" y="2492219"/>
          <a:ext cx="2183215" cy="1091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Produção</a:t>
          </a:r>
          <a:endParaRPr lang="pt-BR" sz="3000" kern="1200" dirty="0"/>
        </a:p>
      </dsp:txBody>
      <dsp:txXfrm>
        <a:off x="501" y="2492219"/>
        <a:ext cx="2183215" cy="1091607"/>
      </dsp:txXfrm>
    </dsp:sp>
    <dsp:sp modelId="{C424A2D7-7AA1-471B-92F5-1B4E560B2777}">
      <dsp:nvSpPr>
        <dsp:cNvPr id="0" name=""/>
        <dsp:cNvSpPr/>
      </dsp:nvSpPr>
      <dsp:spPr>
        <a:xfrm>
          <a:off x="2642192" y="2492219"/>
          <a:ext cx="2183215" cy="1091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Distribuição</a:t>
          </a:r>
          <a:endParaRPr lang="pt-BR" sz="3000" kern="1200" dirty="0"/>
        </a:p>
      </dsp:txBody>
      <dsp:txXfrm>
        <a:off x="2642192" y="2492219"/>
        <a:ext cx="2183215" cy="1091607"/>
      </dsp:txXfrm>
    </dsp:sp>
    <dsp:sp modelId="{76BA0B61-3CA4-46B2-BA60-11AB80865023}">
      <dsp:nvSpPr>
        <dsp:cNvPr id="0" name=""/>
        <dsp:cNvSpPr/>
      </dsp:nvSpPr>
      <dsp:spPr>
        <a:xfrm>
          <a:off x="5283883" y="2492219"/>
          <a:ext cx="2183215" cy="1091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Controle de estoque</a:t>
          </a:r>
          <a:endParaRPr lang="pt-BR" sz="3000" kern="1200" dirty="0"/>
        </a:p>
      </dsp:txBody>
      <dsp:txXfrm>
        <a:off x="5283883" y="2492219"/>
        <a:ext cx="2183215" cy="109160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202A43-27E7-4719-8FD7-A192C237ED59}">
      <dsp:nvSpPr>
        <dsp:cNvPr id="0" name=""/>
        <dsp:cNvSpPr/>
      </dsp:nvSpPr>
      <dsp:spPr>
        <a:xfrm>
          <a:off x="3694240" y="2056307"/>
          <a:ext cx="2681250" cy="435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674"/>
              </a:lnTo>
              <a:lnTo>
                <a:pt x="2681250" y="206674"/>
              </a:lnTo>
              <a:lnTo>
                <a:pt x="2681250" y="43591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729FFF-86ED-4A61-8FD3-AC1DD0FE0869}">
      <dsp:nvSpPr>
        <dsp:cNvPr id="0" name=""/>
        <dsp:cNvSpPr/>
      </dsp:nvSpPr>
      <dsp:spPr>
        <a:xfrm>
          <a:off x="3648520" y="2056307"/>
          <a:ext cx="91440" cy="4359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6674"/>
              </a:lnTo>
              <a:lnTo>
                <a:pt x="85279" y="206674"/>
              </a:lnTo>
              <a:lnTo>
                <a:pt x="85279" y="43591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E41BD-BC53-4996-AE63-0F553E95926B}">
      <dsp:nvSpPr>
        <dsp:cNvPr id="0" name=""/>
        <dsp:cNvSpPr/>
      </dsp:nvSpPr>
      <dsp:spPr>
        <a:xfrm>
          <a:off x="1092109" y="2056307"/>
          <a:ext cx="2602130" cy="435911"/>
        </a:xfrm>
        <a:custGeom>
          <a:avLst/>
          <a:gdLst/>
          <a:ahLst/>
          <a:cxnLst/>
          <a:rect l="0" t="0" r="0" b="0"/>
          <a:pathLst>
            <a:path>
              <a:moveTo>
                <a:pt x="2602130" y="0"/>
              </a:moveTo>
              <a:lnTo>
                <a:pt x="2602130" y="206674"/>
              </a:lnTo>
              <a:lnTo>
                <a:pt x="0" y="206674"/>
              </a:lnTo>
              <a:lnTo>
                <a:pt x="0" y="43591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DAC46-0E6A-4459-A308-BDCFAEF674EC}">
      <dsp:nvSpPr>
        <dsp:cNvPr id="0" name=""/>
        <dsp:cNvSpPr/>
      </dsp:nvSpPr>
      <dsp:spPr>
        <a:xfrm>
          <a:off x="2602632" y="964699"/>
          <a:ext cx="2183215" cy="1091607"/>
        </a:xfrm>
        <a:prstGeom prst="rect">
          <a:avLst/>
        </a:prstGeom>
        <a:solidFill>
          <a:srgbClr val="FFFF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>
              <a:solidFill>
                <a:schemeClr val="bg1"/>
              </a:solidFill>
            </a:rPr>
            <a:t>Modelo ideal</a:t>
          </a:r>
          <a:endParaRPr lang="pt-BR" sz="3400" kern="1200" dirty="0">
            <a:solidFill>
              <a:schemeClr val="bg1"/>
            </a:solidFill>
          </a:endParaRPr>
        </a:p>
      </dsp:txBody>
      <dsp:txXfrm>
        <a:off x="2602632" y="964699"/>
        <a:ext cx="2183215" cy="1091607"/>
      </dsp:txXfrm>
    </dsp:sp>
    <dsp:sp modelId="{9D5D370E-77C8-4774-864D-9AAE1892F54C}">
      <dsp:nvSpPr>
        <dsp:cNvPr id="0" name=""/>
        <dsp:cNvSpPr/>
      </dsp:nvSpPr>
      <dsp:spPr>
        <a:xfrm>
          <a:off x="501" y="2492219"/>
          <a:ext cx="2183215" cy="1091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Conforto</a:t>
          </a:r>
          <a:endParaRPr lang="pt-BR" sz="3400" kern="1200" dirty="0"/>
        </a:p>
      </dsp:txBody>
      <dsp:txXfrm>
        <a:off x="501" y="2492219"/>
        <a:ext cx="2183215" cy="1091607"/>
      </dsp:txXfrm>
    </dsp:sp>
    <dsp:sp modelId="{C424A2D7-7AA1-471B-92F5-1B4E560B2777}">
      <dsp:nvSpPr>
        <dsp:cNvPr id="0" name=""/>
        <dsp:cNvSpPr/>
      </dsp:nvSpPr>
      <dsp:spPr>
        <a:xfrm>
          <a:off x="2642192" y="2492219"/>
          <a:ext cx="2183215" cy="1091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Segurança</a:t>
          </a:r>
          <a:endParaRPr lang="pt-BR" sz="3400" kern="1200" dirty="0"/>
        </a:p>
      </dsp:txBody>
      <dsp:txXfrm>
        <a:off x="2642192" y="2492219"/>
        <a:ext cx="2183215" cy="1091607"/>
      </dsp:txXfrm>
    </dsp:sp>
    <dsp:sp modelId="{76BA0B61-3CA4-46B2-BA60-11AB80865023}">
      <dsp:nvSpPr>
        <dsp:cNvPr id="0" name=""/>
        <dsp:cNvSpPr/>
      </dsp:nvSpPr>
      <dsp:spPr>
        <a:xfrm>
          <a:off x="5283883" y="2492219"/>
          <a:ext cx="2183215" cy="1091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400" kern="1200" dirty="0" smtClean="0"/>
            <a:t>Eficiência</a:t>
          </a:r>
          <a:endParaRPr lang="pt-BR" sz="3400" kern="1200" dirty="0"/>
        </a:p>
      </dsp:txBody>
      <dsp:txXfrm>
        <a:off x="5283883" y="2492219"/>
        <a:ext cx="2183215" cy="1091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2B90-52E1-4D51-9465-33B3B3426CBF}" type="datetimeFigureOut">
              <a:rPr lang="pt-BR" smtClean="0"/>
              <a:t>30/08/2015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8F49-7608-41E9-9449-184254877F8E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2B90-52E1-4D51-9465-33B3B3426CBF}" type="datetimeFigureOut">
              <a:rPr lang="pt-BR" smtClean="0"/>
              <a:t>30/08/2015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8F49-7608-41E9-9449-184254877F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2B90-52E1-4D51-9465-33B3B3426CBF}" type="datetimeFigureOut">
              <a:rPr lang="pt-BR" smtClean="0"/>
              <a:t>30/08/2015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8F49-7608-41E9-9449-184254877F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2B90-52E1-4D51-9465-33B3B3426CBF}" type="datetimeFigureOut">
              <a:rPr lang="pt-BR" smtClean="0"/>
              <a:t>30/08/2015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8F49-7608-41E9-9449-184254877F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2B90-52E1-4D51-9465-33B3B3426CBF}" type="datetimeFigureOut">
              <a:rPr lang="pt-BR" smtClean="0"/>
              <a:t>30/08/2015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8F49-7608-41E9-9449-184254877F8E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2B90-52E1-4D51-9465-33B3B3426CBF}" type="datetimeFigureOut">
              <a:rPr lang="pt-BR" smtClean="0"/>
              <a:t>30/08/2015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8F49-7608-41E9-9449-184254877F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2B90-52E1-4D51-9465-33B3B3426CBF}" type="datetimeFigureOut">
              <a:rPr lang="pt-BR" smtClean="0"/>
              <a:t>30/08/2015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8F49-7608-41E9-9449-184254877F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2B90-52E1-4D51-9465-33B3B3426CBF}" type="datetimeFigureOut">
              <a:rPr lang="pt-BR" smtClean="0"/>
              <a:t>30/08/2015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A18F49-7608-41E9-9449-184254877F8E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2B90-52E1-4D51-9465-33B3B3426CBF}" type="datetimeFigureOut">
              <a:rPr lang="pt-BR" smtClean="0"/>
              <a:t>30/08/2015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8F49-7608-41E9-9449-184254877F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12B90-52E1-4D51-9465-33B3B3426CBF}" type="datetimeFigureOut">
              <a:rPr lang="pt-BR" smtClean="0"/>
              <a:t>30/08/2015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2A18F49-7608-41E9-9449-184254877F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0A12B90-52E1-4D51-9465-33B3B3426CBF}" type="datetimeFigureOut">
              <a:rPr lang="pt-BR" smtClean="0"/>
              <a:t>30/08/2015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18F49-7608-41E9-9449-184254877F8E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0A12B90-52E1-4D51-9465-33B3B3426CBF}" type="datetimeFigureOut">
              <a:rPr lang="pt-BR" smtClean="0"/>
              <a:t>30/08/2015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2A18F49-7608-41E9-9449-184254877F8E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6480048" cy="2301240"/>
          </a:xfrm>
        </p:spPr>
        <p:txBody>
          <a:bodyPr/>
          <a:lstStyle/>
          <a:p>
            <a:r>
              <a:rPr lang="pt-BR" dirty="0" err="1" smtClean="0"/>
              <a:t>antropometria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7664" y="3789040"/>
            <a:ext cx="6480048" cy="1752600"/>
          </a:xfrm>
        </p:spPr>
        <p:txBody>
          <a:bodyPr/>
          <a:lstStyle/>
          <a:p>
            <a:r>
              <a:rPr lang="pt-BR" sz="3600" b="1" dirty="0" smtClean="0"/>
              <a:t>Ergonomia</a:t>
            </a:r>
          </a:p>
          <a:p>
            <a:r>
              <a:rPr lang="pt-BR" dirty="0" smtClean="0"/>
              <a:t>Projeto e Produção</a:t>
            </a:r>
          </a:p>
          <a:p>
            <a:r>
              <a:rPr lang="pt-BR" dirty="0" err="1" smtClean="0"/>
              <a:t>Itiro</a:t>
            </a:r>
            <a:r>
              <a:rPr lang="pt-BR" dirty="0" smtClean="0"/>
              <a:t> </a:t>
            </a:r>
            <a:r>
              <a:rPr lang="pt-BR" dirty="0" err="1" smtClean="0"/>
              <a:t>Iida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err="1" smtClean="0">
                <a:solidFill>
                  <a:srgbClr val="00CC00"/>
                </a:solidFill>
              </a:rPr>
              <a:t>Antropometria</a:t>
            </a:r>
            <a:r>
              <a:rPr lang="pt-BR" b="1" dirty="0" smtClean="0">
                <a:solidFill>
                  <a:srgbClr val="00CC00"/>
                </a:solidFill>
              </a:rPr>
              <a:t> Estática</a:t>
            </a:r>
            <a:endParaRPr lang="pt-BR" b="1" dirty="0">
              <a:solidFill>
                <a:srgbClr val="00CC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É aquela que as medidas se referem ao corpo parado ou com poucos movimentos e as medições realizam-se entre pontos anatômicos claramente identificados.</a:t>
            </a:r>
          </a:p>
          <a:p>
            <a:pPr algn="just"/>
            <a:r>
              <a:rPr lang="pt-BR" dirty="0" smtClean="0"/>
              <a:t>Seu uso é recomendado apenas para projetos em que o homem executa poucos movimentos.</a:t>
            </a:r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err="1" smtClean="0">
                <a:solidFill>
                  <a:srgbClr val="00CC00"/>
                </a:solidFill>
              </a:rPr>
              <a:t>Antropometria</a:t>
            </a:r>
            <a:r>
              <a:rPr lang="pt-BR" b="1" dirty="0" smtClean="0">
                <a:solidFill>
                  <a:srgbClr val="00CC00"/>
                </a:solidFill>
              </a:rPr>
              <a:t> Estática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886" y="1273828"/>
            <a:ext cx="6381450" cy="485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err="1" smtClean="0">
                <a:solidFill>
                  <a:srgbClr val="00CC00"/>
                </a:solidFill>
              </a:rPr>
              <a:t>Antropometria</a:t>
            </a:r>
            <a:r>
              <a:rPr lang="pt-BR" b="1" dirty="0" smtClean="0">
                <a:solidFill>
                  <a:srgbClr val="00CC00"/>
                </a:solidFill>
              </a:rPr>
              <a:t> </a:t>
            </a:r>
            <a:r>
              <a:rPr lang="pt-BR" b="1" dirty="0" smtClean="0">
                <a:solidFill>
                  <a:srgbClr val="00CC00"/>
                </a:solidFill>
              </a:rPr>
              <a:t>Dinâmica e Funcional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</a:t>
            </a:r>
            <a:r>
              <a:rPr lang="pt-BR" dirty="0" smtClean="0"/>
              <a:t> </a:t>
            </a:r>
            <a:r>
              <a:rPr lang="pt-BR" dirty="0" err="1" smtClean="0"/>
              <a:t>antropometria</a:t>
            </a:r>
            <a:r>
              <a:rPr lang="pt-BR" dirty="0" smtClean="0"/>
              <a:t> dinâmica mede os alcances dos movimentos. Os movimentos de cada parte do corpo são medidos mantendo-se o resto do corpo estático.</a:t>
            </a:r>
          </a:p>
          <a:p>
            <a:pPr algn="just"/>
            <a:r>
              <a:rPr lang="pt-BR" dirty="0" smtClean="0"/>
              <a:t>A </a:t>
            </a:r>
            <a:r>
              <a:rPr lang="pt-BR" dirty="0" err="1" smtClean="0"/>
              <a:t>antropometria</a:t>
            </a:r>
            <a:r>
              <a:rPr lang="pt-BR" dirty="0" smtClean="0"/>
              <a:t> funcional verifica as medidas antropométricas relacionadas com a execução de tarefas específicas.</a:t>
            </a: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err="1" smtClean="0">
                <a:solidFill>
                  <a:srgbClr val="00CC00"/>
                </a:solidFill>
              </a:rPr>
              <a:t>Antropometria</a:t>
            </a:r>
            <a:r>
              <a:rPr lang="pt-BR" b="1" dirty="0" smtClean="0">
                <a:solidFill>
                  <a:srgbClr val="00CC00"/>
                </a:solidFill>
              </a:rPr>
              <a:t> Dinâmica e Funcional</a:t>
            </a:r>
            <a:endParaRPr lang="pt-B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424" y="1600200"/>
            <a:ext cx="6691408" cy="47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err="1" smtClean="0">
                <a:solidFill>
                  <a:srgbClr val="00CC00"/>
                </a:solidFill>
              </a:rPr>
              <a:t>Antropometria</a:t>
            </a:r>
            <a:r>
              <a:rPr lang="pt-BR" b="1" dirty="0" smtClean="0">
                <a:solidFill>
                  <a:srgbClr val="00CC00"/>
                </a:solidFill>
              </a:rPr>
              <a:t> Dinâmica e Funcional</a:t>
            </a:r>
            <a:endParaRPr lang="pt-B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299" y="1849210"/>
            <a:ext cx="7234388" cy="4460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err="1" smtClean="0">
                <a:solidFill>
                  <a:srgbClr val="00CC00"/>
                </a:solidFill>
              </a:rPr>
              <a:t>Antropometria</a:t>
            </a:r>
            <a:r>
              <a:rPr lang="pt-BR" b="1" dirty="0" smtClean="0">
                <a:solidFill>
                  <a:srgbClr val="00CC00"/>
                </a:solidFill>
              </a:rPr>
              <a:t> Dinâmica e Funcional</a:t>
            </a:r>
            <a:endParaRPr lang="pt-B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084751" cy="5004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Antropometria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b="1" i="1" dirty="0" smtClean="0"/>
              <a:t>Trata das medidas físicas do corpo.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Hoje o interesse maior se concentra no estudo das diferenças entre grupos e a influência de certas variáveis como etnias, alimentação e saúde. </a:t>
            </a:r>
          </a:p>
          <a:p>
            <a:pPr algn="just"/>
            <a:r>
              <a:rPr lang="pt-BR" dirty="0" smtClean="0"/>
              <a:t>Pensa-se hoje em estabelecer os padrões mundiais de medidas antropométricas, para a produção de produtos “universais”, adaptáveis aos usuários de diversas etnias.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VARIAÇÕES DAS MEDIDAS</a:t>
            </a:r>
            <a:br>
              <a:rPr lang="pt-BR" dirty="0" smtClean="0"/>
            </a:br>
            <a:r>
              <a:rPr lang="pt-BR" b="1" dirty="0" smtClean="0">
                <a:solidFill>
                  <a:srgbClr val="00CC00"/>
                </a:solidFill>
              </a:rPr>
              <a:t>Fabricante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rgbClr val="FF0066"/>
                </a:solidFill>
              </a:rPr>
              <a:t>Situação desejável</a:t>
            </a:r>
            <a:endParaRPr lang="pt-BR" b="1" dirty="0">
              <a:solidFill>
                <a:srgbClr val="FF0066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827584" y="16288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VARIAÇÕES DAS MEDIDAS</a:t>
            </a:r>
            <a:br>
              <a:rPr lang="pt-BR" dirty="0" smtClean="0"/>
            </a:br>
            <a:r>
              <a:rPr lang="pt-BR" b="1" dirty="0" smtClean="0">
                <a:solidFill>
                  <a:srgbClr val="00CC00"/>
                </a:solidFill>
              </a:rPr>
              <a:t>Consumidor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b="1" dirty="0" smtClean="0">
                <a:solidFill>
                  <a:srgbClr val="FF0066"/>
                </a:solidFill>
              </a:rPr>
              <a:t>Situação desejável</a:t>
            </a:r>
            <a:endParaRPr lang="pt-BR" b="1" dirty="0">
              <a:solidFill>
                <a:srgbClr val="FF0066"/>
              </a:solidFill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827584" y="1628800"/>
          <a:ext cx="7467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 smtClean="0"/>
              <a:t>Fabricante</a:t>
            </a:r>
            <a:r>
              <a:rPr lang="pt-BR" dirty="0" smtClean="0"/>
              <a:t>                 </a:t>
            </a:r>
            <a:r>
              <a:rPr lang="pt-BR" b="1" dirty="0" smtClean="0"/>
              <a:t>Consumidor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Blip>
                <a:blip r:embed="rId2"/>
              </a:buBlip>
            </a:pPr>
            <a:r>
              <a:rPr lang="pt-BR" b="1" dirty="0" smtClean="0">
                <a:solidFill>
                  <a:srgbClr val="FF0066"/>
                </a:solidFill>
              </a:rPr>
              <a:t>Tipos de providências:</a:t>
            </a:r>
          </a:p>
          <a:p>
            <a:r>
              <a:rPr lang="pt-BR" dirty="0" smtClean="0"/>
              <a:t>Definir a natureza das dimensões antropométricas exigidas em cada situação;</a:t>
            </a:r>
          </a:p>
          <a:p>
            <a:r>
              <a:rPr lang="pt-BR" dirty="0" smtClean="0"/>
              <a:t>Realizar medições para gerar dados confiáveis;</a:t>
            </a:r>
          </a:p>
          <a:p>
            <a:r>
              <a:rPr lang="pt-BR" dirty="0" smtClean="0"/>
              <a:t>Aplicar adequadamente estes dados.</a:t>
            </a:r>
            <a:endParaRPr lang="pt-BR" dirty="0" smtClean="0"/>
          </a:p>
        </p:txBody>
      </p:sp>
      <p:sp>
        <p:nvSpPr>
          <p:cNvPr id="4" name="Seta para a esquerda e para a direita 3"/>
          <p:cNvSpPr/>
          <p:nvPr/>
        </p:nvSpPr>
        <p:spPr>
          <a:xfrm>
            <a:off x="3419872" y="764704"/>
            <a:ext cx="1296144" cy="360040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VARIAÇÕES DAS MEDIDAS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CC00"/>
                </a:solidFill>
              </a:rPr>
              <a:t>Diferenças entre sexos</a:t>
            </a:r>
          </a:p>
          <a:p>
            <a:pPr algn="just">
              <a:buNone/>
            </a:pPr>
            <a:r>
              <a:rPr lang="pt-BR" dirty="0" smtClean="0"/>
              <a:t>	Homens e mulheres diferenciam-se entre si desde o nascimento.</a:t>
            </a:r>
          </a:p>
          <a:p>
            <a:pPr>
              <a:buNone/>
            </a:pPr>
            <a:endParaRPr lang="pt-BR" dirty="0" smtClean="0"/>
          </a:p>
          <a:p>
            <a:r>
              <a:rPr lang="pt-BR" b="1" dirty="0" smtClean="0">
                <a:solidFill>
                  <a:srgbClr val="00CC00"/>
                </a:solidFill>
              </a:rPr>
              <a:t>Variações intraindividuais</a:t>
            </a:r>
          </a:p>
          <a:p>
            <a:pPr algn="just">
              <a:buNone/>
            </a:pPr>
            <a:r>
              <a:rPr lang="pt-BR" dirty="0" smtClean="0"/>
              <a:t>	</a:t>
            </a:r>
            <a:r>
              <a:rPr lang="pt-BR" dirty="0" smtClean="0"/>
              <a:t>Os ser humano sofre contínuas mudanças físicas durante toda a vida.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/>
              <a:t>Variações intraindividuais</a:t>
            </a:r>
            <a:endParaRPr lang="pt-BR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8083200" cy="3445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/>
              <a:t>Variações étnicas</a:t>
            </a:r>
            <a:endParaRPr lang="pt-BR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749" y="1556792"/>
            <a:ext cx="810470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dirty="0" smtClean="0"/>
              <a:t>Variações extremas</a:t>
            </a:r>
            <a:endParaRPr lang="pt-BR" sz="4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1397786"/>
            <a:ext cx="7199781" cy="469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écnica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335</TotalTime>
  <Words>224</Words>
  <Application>Microsoft Office PowerPoint</Application>
  <PresentationFormat>Apresentação na tela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6" baseType="lpstr">
      <vt:lpstr>Técnica</vt:lpstr>
      <vt:lpstr>antropometria</vt:lpstr>
      <vt:lpstr>Antropometria</vt:lpstr>
      <vt:lpstr>VARIAÇÕES DAS MEDIDAS Fabricante Situação desejável</vt:lpstr>
      <vt:lpstr>VARIAÇÕES DAS MEDIDAS Consumidor Situação desejável</vt:lpstr>
      <vt:lpstr>Fabricante                 Consumidor</vt:lpstr>
      <vt:lpstr>VARIAÇÕES DAS MEDIDAS</vt:lpstr>
      <vt:lpstr>Variações intraindividuais</vt:lpstr>
      <vt:lpstr>Variações étnicas</vt:lpstr>
      <vt:lpstr>Variações extremas</vt:lpstr>
      <vt:lpstr>Antropometria Estática</vt:lpstr>
      <vt:lpstr>Antropometria Estática</vt:lpstr>
      <vt:lpstr>Antropometria Dinâmica e Funcional</vt:lpstr>
      <vt:lpstr>Antropometria Dinâmica e Funcional</vt:lpstr>
      <vt:lpstr>Antropometria Dinâmica e Funcional</vt:lpstr>
      <vt:lpstr>Antropometria Dinâmica e Funcional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antropometria</dc:title>
  <dc:creator>SUSANA</dc:creator>
  <cp:lastModifiedBy>SUSANA</cp:lastModifiedBy>
  <cp:revision>36</cp:revision>
  <dcterms:created xsi:type="dcterms:W3CDTF">2015-08-30T19:23:47Z</dcterms:created>
  <dcterms:modified xsi:type="dcterms:W3CDTF">2015-08-31T00:59:06Z</dcterms:modified>
</cp:coreProperties>
</file>